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532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CDBD-3C96-45BE-A111-BB308DF7760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CFD1-9132-4569-99BA-4A4BD435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5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CDBD-3C96-45BE-A111-BB308DF7760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CFD1-9132-4569-99BA-4A4BD435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4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CDBD-3C96-45BE-A111-BB308DF7760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CFD1-9132-4569-99BA-4A4BD435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CDBD-3C96-45BE-A111-BB308DF7760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CFD1-9132-4569-99BA-4A4BD435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3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CDBD-3C96-45BE-A111-BB308DF7760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CFD1-9132-4569-99BA-4A4BD435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1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CDBD-3C96-45BE-A111-BB308DF7760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CFD1-9132-4569-99BA-4A4BD435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9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CDBD-3C96-45BE-A111-BB308DF7760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CFD1-9132-4569-99BA-4A4BD435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CDBD-3C96-45BE-A111-BB308DF7760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CFD1-9132-4569-99BA-4A4BD435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3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CDBD-3C96-45BE-A111-BB308DF7760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CFD1-9132-4569-99BA-4A4BD435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8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CDBD-3C96-45BE-A111-BB308DF7760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CFD1-9132-4569-99BA-4A4BD435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9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CDBD-3C96-45BE-A111-BB308DF7760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CFD1-9132-4569-99BA-4A4BD435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4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CDBD-3C96-45BE-A111-BB308DF7760D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CFD1-9132-4569-99BA-4A4BD4351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7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aa253ce5f79b81c68e147f2a9386387c0d8f826f-926400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8" y="0"/>
            <a:ext cx="9168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Comic Sans MS" pitchFamily="66" charset="0"/>
                <a:cs typeface="CordiaUPC" pitchFamily="34" charset="-34"/>
              </a:rPr>
              <a:t>«ВОЛШЕБНЫЙ МИР ТЕАТРА»</a:t>
            </a:r>
            <a:endParaRPr lang="ru-RU" sz="6000" b="1" dirty="0">
              <a:solidFill>
                <a:srgbClr val="FFFF00"/>
              </a:solidFill>
              <a:latin typeface="Comic Sans MS" pitchFamily="66" charset="0"/>
              <a:cs typeface="CordiaUPC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653136"/>
            <a:ext cx="7920880" cy="175260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27 марта — Международный день театра</a:t>
            </a:r>
          </a:p>
        </p:txBody>
      </p:sp>
    </p:spTree>
    <p:extLst>
      <p:ext uri="{BB962C8B-B14F-4D97-AF65-F5344CB8AC3E}">
        <p14:creationId xmlns:p14="http://schemas.microsoft.com/office/powerpoint/2010/main" val="100977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18000">
              <a:srgbClr val="FF7A00"/>
            </a:gs>
            <a:gs pos="90000">
              <a:schemeClr val="accent2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485" y="58614"/>
            <a:ext cx="8746948" cy="7780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Театр сегодня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8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Современный театр не стоит на месте: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Экспериментальные площадки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 (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loft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-сцены, чердаки, подвалы).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Технологии: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 использование видео-арта, 3D-проекций и голографии на сцене.</a:t>
            </a:r>
          </a:p>
          <a:p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Интерактив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 зритель становится участником действия (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иммерсивный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театр).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Онлайн-трансляции: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 возможность смотреть лучшие спектакли из любой точки мира.</a:t>
            </a:r>
          </a:p>
        </p:txBody>
      </p:sp>
      <p:pic>
        <p:nvPicPr>
          <p:cNvPr id="4098" name="Picture 2" descr="Опера &quot;Пиковая Дама&quot; театр &quot;Новая Опера&quot;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0305"/>
            <a:ext cx="4164496" cy="249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1ad94525811519f3ca595916e05389910033638a-587586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5864"/>
            <a:ext cx="4332448" cy="24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3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18000">
              <a:srgbClr val="FF7A00"/>
            </a:gs>
            <a:gs pos="90000">
              <a:schemeClr val="accent2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485" y="58614"/>
            <a:ext cx="8746948" cy="778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Почему людям нужен театр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?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16648" y="1052736"/>
            <a:ext cx="51273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Театр как зеркало души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Театр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учит сопереживанию. Мы проживаем чужие судьбы, становясь добрее.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Это живое общение. Энергия между актером и зрителем в зале неповторима.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Театр помогает задавать важные вопросы о жизни, любви, чести и смысле бытия.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«Театр — это кафедра, с которой можно много сказать миру добра» (Н.В. Гоголь).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Leeds Uncovered * Northern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4" y="3717031"/>
            <a:ext cx="3852952" cy="27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db7545e6a9b1bcdc9c6c98abe8dfe75742008fd3-524586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8" y="943024"/>
            <a:ext cx="3819768" cy="260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7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18000">
              <a:srgbClr val="FF7A00"/>
            </a:gs>
            <a:gs pos="90000">
              <a:schemeClr val="accent2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746948" cy="77809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Segoe Print" pitchFamily="2" charset="0"/>
              </a:rPr>
              <a:t>27 марта — праздник не только для актеров, режиссеров и работников сцены, но и для всех, кто любит театр!</a:t>
            </a:r>
            <a:r>
              <a:rPr lang="ru-RU" sz="3600" b="1" dirty="0">
                <a:solidFill>
                  <a:srgbClr val="FFFF00"/>
                </a:solidFill>
                <a:latin typeface="Segoe Print" pitchFamily="2" charset="0"/>
              </a:rPr>
              <a:t/>
            </a:r>
            <a:br>
              <a:rPr lang="ru-RU" sz="3600" b="1" dirty="0">
                <a:solidFill>
                  <a:srgbClr val="FFFF00"/>
                </a:solidFill>
                <a:latin typeface="Segoe Print" pitchFamily="2" charset="0"/>
              </a:rPr>
            </a:br>
            <a:r>
              <a:rPr lang="ru-RU" sz="3600" b="1" i="1" dirty="0">
                <a:solidFill>
                  <a:srgbClr val="FFFF00"/>
                </a:solidFill>
                <a:latin typeface="Segoe Print" pitchFamily="2" charset="0"/>
              </a:rPr>
              <a:t>«Весь мир — театр, а люди в нем — актеры»</a:t>
            </a:r>
            <a:r>
              <a:rPr lang="ru-RU" sz="3600" b="1" dirty="0">
                <a:solidFill>
                  <a:srgbClr val="FFFF00"/>
                </a:solidFill>
                <a:latin typeface="Segoe Print" pitchFamily="2" charset="0"/>
              </a:rPr>
              <a:t> (У. Шекспир).</a:t>
            </a:r>
            <a:r>
              <a:rPr lang="ru-RU" sz="3600" b="1" dirty="0">
                <a:solidFill>
                  <a:srgbClr val="FFFF00"/>
                </a:solidFill>
                <a:latin typeface="Segoe Print" pitchFamily="2" charset="0"/>
              </a:rPr>
              <a:t/>
            </a:r>
            <a:br>
              <a:rPr lang="ru-RU" sz="3600" b="1" dirty="0">
                <a:solidFill>
                  <a:srgbClr val="FFFF00"/>
                </a:solidFill>
                <a:latin typeface="Segoe Print" pitchFamily="2" charset="0"/>
              </a:rPr>
            </a:br>
            <a:r>
              <a:rPr lang="ru-RU" sz="3600" b="1" dirty="0">
                <a:solidFill>
                  <a:srgbClr val="FFFF00"/>
                </a:solidFill>
                <a:latin typeface="Segoe Print" pitchFamily="2" charset="0"/>
              </a:rPr>
              <a:t>Пусть в вашей жизни будет как можно больше ярких ролей, аншлагов и волшебных моментов.</a:t>
            </a:r>
          </a:p>
        </p:txBody>
      </p:sp>
    </p:spTree>
    <p:extLst>
      <p:ext uri="{BB962C8B-B14F-4D97-AF65-F5344CB8AC3E}">
        <p14:creationId xmlns:p14="http://schemas.microsoft.com/office/powerpoint/2010/main" val="387205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18000">
              <a:srgbClr val="FF7A00"/>
            </a:gs>
            <a:gs pos="90000">
              <a:schemeClr val="accent2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  <a:cs typeface="Arial" pitchFamily="34" charset="0"/>
              </a:rPr>
              <a:t>Путешествие в историю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2848" y="1052736"/>
            <a:ext cx="46411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Театр зародился в Древней Греции более 2500 лет назад.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Слово «театр» (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theatron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) переводится как «место для зрелищ».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Первые представления были посвящены богу виноделия Дионису. Актеры выступали в масках и пели хором.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Древнем Риме и средневековой Европе театр также развивался через уличные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представления.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avatars.mds.yandex.net/i?id=b0e386f2a1bfb5de8e89086c22ca91296f6e4280-548000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4" y="1196752"/>
            <a:ext cx="42386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s origines du théâtre grec : enraciné dans la mythologie - Sirioti Jewel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23135"/>
            <a:ext cx="2327920" cy="23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8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18000">
              <a:srgbClr val="FF7A00"/>
            </a:gs>
            <a:gs pos="90000">
              <a:schemeClr val="accent2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53425" cy="778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Скоморохи и народные игрища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9482" y="779600"/>
            <a:ext cx="516078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Первые театрализованные элементы на Руси появились в языческих обрядах и народных праздниках.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С XI века в летописях упоминаются скоморохи — бродячие актёры, музыканты, певцы, акробаты и дрессировщики.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Они выступали на ярмарках и площадях, разыгрывали весёлые сценки (игрища) и сатирические представления</a:t>
            </a:r>
            <a:r>
              <a:rPr lang="ru-RU" sz="21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Церковь и власти преследовали скоморохов, но народная традиция жила веками, став основой для будущего профессионального театра.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marL="0" indent="0"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avatars.mds.yandex.net/i?id=0fc29a40d0077b787aa291d644b7ec298382b78b-456941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4" y="764704"/>
            <a:ext cx="385621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коморохи Фолк-арт картины рисунки, Рисунки, Раскраска гу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2" y="3789040"/>
            <a:ext cx="3877970" cy="262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3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18000">
              <a:srgbClr val="FF7A00"/>
            </a:gs>
            <a:gs pos="90000">
              <a:schemeClr val="accent2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68" y="260648"/>
            <a:ext cx="8856984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Появление профессионального театра на Руси и в России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098" name="Picture 2" descr="C:\Users\Вадим\Desktop\deepseek_mermaid_20260322_ed23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6667" r="25310" b="17235"/>
          <a:stretch/>
        </p:blipFill>
        <p:spPr bwMode="auto">
          <a:xfrm>
            <a:off x="270952" y="1412776"/>
            <a:ext cx="8712968" cy="52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6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18000">
              <a:srgbClr val="FF7A00"/>
            </a:gs>
            <a:gs pos="90000">
              <a:schemeClr val="accent2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353425" cy="7780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Какие бывают театры?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4249" y="5725593"/>
            <a:ext cx="4218643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Театр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теней: игра света и силуэтов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avatars.mds.yandex.net/i?id=02cc1ecbfd698a1822496d398a5135a5af756002-435641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1" y="799520"/>
            <a:ext cx="2163265" cy="14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4638" y="849486"/>
            <a:ext cx="6539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Драматический: спектакли на основе литературы (комедии, трагедии, драмы).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6" name="Picture 6" descr="https://avatars.mds.yandex.net/i?id=0f0181eb3e28886a5879795251121cf6e71b8111-1253860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96" y="1834324"/>
            <a:ext cx="2542967" cy="152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977" y="2353386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Музыкальный: опера, балет, оперетта, мюзикл.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6077" y="3505473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Кукольный: куклы разных систем (марионетки, перчаточные, тростевые).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8" name="Picture 8" descr="https://avatars.mds.yandex.net/i?id=92005c21a1fe12495b44c9a113a15a5c8aaceb55-4034331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t="15462" r="8189" b="4908"/>
          <a:stretch/>
        </p:blipFill>
        <p:spPr bwMode="auto">
          <a:xfrm>
            <a:off x="491760" y="3356991"/>
            <a:ext cx="2404317" cy="149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0728" y="4886628"/>
            <a:ext cx="5973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Театр пантомимы и пластики: язык жестов и тела.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30" name="Picture 10" descr="https://avatars.mds.yandex.net/i?id=37f70a647187aff1e53a1e41e67cd8596eeebc46-854942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71" y="4357989"/>
            <a:ext cx="2273938" cy="127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Мероприятие, посвящённое дню театра &quot;Вся жизнь - театр&quot; 2022, Вейделевский райо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50759"/>
            <a:ext cx="2231102" cy="10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2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18000">
              <a:srgbClr val="FF7A00"/>
            </a:gs>
            <a:gs pos="90000">
              <a:schemeClr val="accent2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353425" cy="778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Знаменитые театры мира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2671" y="5445224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Венская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опера (Австрия) – центр музыкальной культуры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s://avatars.mds.yandex.net/i?id=bd89475ca6cf3ad387e381e85daa0acc4ed64a74-401208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9" y="692696"/>
            <a:ext cx="3024336" cy="188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80947" y="836712"/>
            <a:ext cx="539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Большой театр (Россия, Москва) – символ русской оперы и балета.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8" name="Picture 4" descr="Ла Скал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0"/>
          <a:stretch/>
        </p:blipFill>
        <p:spPr bwMode="auto">
          <a:xfrm>
            <a:off x="5858968" y="1844824"/>
            <a:ext cx="3091760" cy="190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9529" y="2708920"/>
            <a:ext cx="56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Ла Скала (Италия, Милан) – один из главных оперных театров мира.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50" name="Picture 6" descr="https://avatars.mds.yandex.net/i?id=6f5c29428b45f7d19b356cfab763173806d53c85-12610597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4327" r="4651" b="9309"/>
          <a:stretch/>
        </p:blipFill>
        <p:spPr bwMode="auto">
          <a:xfrm>
            <a:off x="314392" y="3683972"/>
            <a:ext cx="3050563" cy="168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554712" y="3839915"/>
            <a:ext cx="539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Театр «Глобус» (Англия, Лондон) – восстановленный театр Шекспира.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52" name="Picture 8" descr="Vienna State Opera - Wikiped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15605" r="7871" b="8075"/>
          <a:stretch/>
        </p:blipFill>
        <p:spPr bwMode="auto">
          <a:xfrm>
            <a:off x="5849792" y="4846761"/>
            <a:ext cx="3168351" cy="171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1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18000">
              <a:srgbClr val="FF7A00"/>
            </a:gs>
            <a:gs pos="90000">
              <a:schemeClr val="accent2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3425" cy="778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Театральные профессии (Кто создает чудо?)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8304" y="2093274"/>
            <a:ext cx="4409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Режиссер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– «дирижер» спектакля.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Художник-постановщик – создает декорации и костюмы.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Осветитель – управляет светом, создавая настроение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Страница 2 PSD Человек Толпе Театральном Мероприятии, более качественных беспла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t="11424" r="4009" b="4332"/>
          <a:stretch/>
        </p:blipFill>
        <p:spPr bwMode="auto">
          <a:xfrm>
            <a:off x="265280" y="2160059"/>
            <a:ext cx="4312530" cy="291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944" y="134076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 сцене мы видим актеров, но спектакль — это труд многих людей: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920" y="5084102"/>
            <a:ext cx="909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Звукорежиссер – отвечает за музыку и шумы.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Гример и костюмер – превращают актера в персонажа.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Суфлер – помогает актерам не забыть текст.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7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18000">
              <a:srgbClr val="FF7A00"/>
            </a:gs>
            <a:gs pos="90000">
              <a:schemeClr val="accent2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15" y="188640"/>
            <a:ext cx="8353425" cy="7780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Что такое «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закулисье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»?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9615" y="930472"/>
            <a:ext cx="44243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Сцена-коробка и сцена-арена.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Колосники: металлические фермы под потолком, где висят декорации.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Софиты: мощные лампы, освещающие актеров.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Бутафория: искусственные предметы (еда, оружие), которые выглядят как настоящие, но безопасны и легки.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Аншлаг: табличка, означающая, что все билеты проданы.</a:t>
            </a:r>
          </a:p>
        </p:txBody>
      </p:sp>
      <p:pic>
        <p:nvPicPr>
          <p:cNvPr id="2050" name="Picture 2" descr="https://avatars.mds.yandex.net/i?id=3c30d2a72c8c7c5272b054c25ce7641c7bdb39d5-1292815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" y="1772816"/>
            <a:ext cx="461211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1299" y="1154606"/>
            <a:ext cx="3623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Тайны за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кулисами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0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18000">
              <a:srgbClr val="FF7A00"/>
            </a:gs>
            <a:gs pos="90000">
              <a:schemeClr val="accent2">
                <a:lumMod val="60000"/>
                <a:lumOff val="40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829" y="152374"/>
            <a:ext cx="8746948" cy="778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Интересные факты о театре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780925"/>
            <a:ext cx="61926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Самый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долгий спектакль в мире идет более 10 часов («Гении и души»).</a:t>
            </a:r>
          </a:p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средневековом японском театре Кабуки все роли тоже традиционно исполняли мужчины.</a:t>
            </a:r>
          </a:p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театре нельзя свистеть. Изначально свист был сигналом для рабочих за кулисами, и случайный свист зрителя мог нарушить ход спектакля или даже травмировать артиста (при старых механизмах).</a:t>
            </a:r>
          </a:p>
        </p:txBody>
      </p:sp>
      <p:pic>
        <p:nvPicPr>
          <p:cNvPr id="3074" name="Picture 2" descr="https://avatars.mds.yandex.net/i?id=f5119dbd998561d0d0cdbc5ce14337551e806f54-1242338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" y="3356992"/>
            <a:ext cx="2664296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n by Bradfordius Smithio on Ancient Masks Ancient greek theatre, Greek art, 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37" y="895112"/>
            <a:ext cx="3493551" cy="18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353" y="1124744"/>
            <a:ext cx="52565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 вы знали, что...?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Древней Греции в спектаклях участвовали только мужчины. Женские роли исполняли мужчины в масках.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70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238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«ВОЛШЕБНЫЙ МИР ТЕАТРА»</vt:lpstr>
      <vt:lpstr>Путешествие в историю</vt:lpstr>
      <vt:lpstr>Скоморохи и народные игрища</vt:lpstr>
      <vt:lpstr>Появление профессионального театра на Руси и в России</vt:lpstr>
      <vt:lpstr>Какие бывают театры?</vt:lpstr>
      <vt:lpstr>Знаменитые театры мира</vt:lpstr>
      <vt:lpstr>Театральные профессии (Кто создает чудо?)</vt:lpstr>
      <vt:lpstr>Что такое «закулисье»?</vt:lpstr>
      <vt:lpstr>Интересные факты о театре</vt:lpstr>
      <vt:lpstr>Театр сегодня</vt:lpstr>
      <vt:lpstr>Почему людям нужен театр? </vt:lpstr>
      <vt:lpstr>27 марта — праздник не только для актеров, режиссеров и работников сцены, но и для всех, кто любит театр! «Весь мир — театр, а люди в нем — актеры» (У. Шекспир). Пусть в вашей жизни будет как можно больше ярких ролей, аншлагов и волшебных моментов.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«ВОЛШЕБНЫЙ МИР ТЕАТРА»</dc:title>
  <dc:creator>Вадим</dc:creator>
  <cp:lastModifiedBy>Вадим</cp:lastModifiedBy>
  <cp:revision>19</cp:revision>
  <dcterms:created xsi:type="dcterms:W3CDTF">2026-03-22T16:57:43Z</dcterms:created>
  <dcterms:modified xsi:type="dcterms:W3CDTF">2026-03-24T17:08:05Z</dcterms:modified>
</cp:coreProperties>
</file>