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1" r:id="rId6"/>
    <p:sldId id="262" r:id="rId7"/>
    <p:sldId id="272" r:id="rId8"/>
    <p:sldId id="265" r:id="rId9"/>
    <p:sldId id="266" r:id="rId10"/>
    <p:sldId id="267" r:id="rId11"/>
    <p:sldId id="271" r:id="rId12"/>
    <p:sldId id="274" r:id="rId13"/>
    <p:sldId id="282" r:id="rId14"/>
    <p:sldId id="285" r:id="rId15"/>
    <p:sldId id="286" r:id="rId16"/>
    <p:sldId id="284" r:id="rId17"/>
    <p:sldId id="28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27FFE-975C-4D04-AAAC-EE5A48445184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F76F39-59CB-4C66-8AEC-066D68FC32D9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1.</a:t>
          </a:r>
          <a:endParaRPr lang="ru-RU" dirty="0"/>
        </a:p>
      </dgm:t>
    </dgm:pt>
    <dgm:pt modelId="{181CB72E-DEAB-4DE2-8F53-8EBB02AD8031}" type="parTrans" cxnId="{E01D9BEE-1F04-4A4C-8E6C-EAA1F2B13123}">
      <dgm:prSet/>
      <dgm:spPr/>
      <dgm:t>
        <a:bodyPr/>
        <a:lstStyle/>
        <a:p>
          <a:endParaRPr lang="ru-RU"/>
        </a:p>
      </dgm:t>
    </dgm:pt>
    <dgm:pt modelId="{9092E6DE-424F-4CA0-A159-B34EFAC56DBD}" type="sibTrans" cxnId="{E01D9BEE-1F04-4A4C-8E6C-EAA1F2B13123}">
      <dgm:prSet/>
      <dgm:spPr/>
      <dgm:t>
        <a:bodyPr/>
        <a:lstStyle/>
        <a:p>
          <a:endParaRPr lang="ru-RU"/>
        </a:p>
      </dgm:t>
    </dgm:pt>
    <dgm:pt modelId="{8A0DF907-9503-4F81-8134-C27F498B1D22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Агрессивная политика многих государств</a:t>
          </a:r>
          <a:endParaRPr lang="ru-RU" b="1" dirty="0"/>
        </a:p>
      </dgm:t>
    </dgm:pt>
    <dgm:pt modelId="{794165E2-ACE3-4077-BD01-B1713C5A126E}" type="parTrans" cxnId="{C0DCA466-7E00-44AB-B6C7-9417A72DD6A2}">
      <dgm:prSet/>
      <dgm:spPr/>
      <dgm:t>
        <a:bodyPr/>
        <a:lstStyle/>
        <a:p>
          <a:endParaRPr lang="ru-RU"/>
        </a:p>
      </dgm:t>
    </dgm:pt>
    <dgm:pt modelId="{E7329088-AB2C-4A12-9E20-CCF7F212F058}" type="sibTrans" cxnId="{C0DCA466-7E00-44AB-B6C7-9417A72DD6A2}">
      <dgm:prSet/>
      <dgm:spPr/>
      <dgm:t>
        <a:bodyPr/>
        <a:lstStyle/>
        <a:p>
          <a:endParaRPr lang="ru-RU"/>
        </a:p>
      </dgm:t>
    </dgm:pt>
    <dgm:pt modelId="{72AC06F9-8374-4341-8C31-7EAD8E00FB90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2.</a:t>
          </a:r>
          <a:endParaRPr lang="ru-RU" dirty="0"/>
        </a:p>
      </dgm:t>
    </dgm:pt>
    <dgm:pt modelId="{39E6E822-B0D0-4670-99D3-028885127DD6}" type="parTrans" cxnId="{27F5A798-C9BE-43BD-B6FE-9104CFCF57DE}">
      <dgm:prSet/>
      <dgm:spPr/>
      <dgm:t>
        <a:bodyPr/>
        <a:lstStyle/>
        <a:p>
          <a:endParaRPr lang="ru-RU"/>
        </a:p>
      </dgm:t>
    </dgm:pt>
    <dgm:pt modelId="{8027122F-E790-4691-AD4D-852D1E88FEC7}" type="sibTrans" cxnId="{27F5A798-C9BE-43BD-B6FE-9104CFCF57DE}">
      <dgm:prSet/>
      <dgm:spPr/>
      <dgm:t>
        <a:bodyPr/>
        <a:lstStyle/>
        <a:p>
          <a:endParaRPr lang="ru-RU"/>
        </a:p>
      </dgm:t>
    </dgm:pt>
    <dgm:pt modelId="{5336D9E8-D854-437F-A6BD-2F9AA6F8B1D7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Планы Германии взять реванш за проигрыш в Первой мировой войне</a:t>
          </a:r>
          <a:endParaRPr lang="ru-RU" b="1" dirty="0"/>
        </a:p>
      </dgm:t>
    </dgm:pt>
    <dgm:pt modelId="{072B2C47-563A-46C4-BC3C-D09703C26340}" type="parTrans" cxnId="{9C191E10-8BDC-44D2-8774-074AACAED5BE}">
      <dgm:prSet/>
      <dgm:spPr/>
      <dgm:t>
        <a:bodyPr/>
        <a:lstStyle/>
        <a:p>
          <a:endParaRPr lang="ru-RU"/>
        </a:p>
      </dgm:t>
    </dgm:pt>
    <dgm:pt modelId="{9F16856D-6C4E-42FD-8603-AEE9F8DC42BD}" type="sibTrans" cxnId="{9C191E10-8BDC-44D2-8774-074AACAED5BE}">
      <dgm:prSet/>
      <dgm:spPr/>
      <dgm:t>
        <a:bodyPr/>
        <a:lstStyle/>
        <a:p>
          <a:endParaRPr lang="ru-RU"/>
        </a:p>
      </dgm:t>
    </dgm:pt>
    <dgm:pt modelId="{46B48248-372A-4F7A-855E-40A3C6D51F2F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Приход к власти в Германии нацистов</a:t>
          </a:r>
          <a:endParaRPr lang="ru-RU" b="1" dirty="0"/>
        </a:p>
      </dgm:t>
    </dgm:pt>
    <dgm:pt modelId="{97A32937-7B26-41EC-B73F-B0E5D75A73FB}" type="parTrans" cxnId="{908DFA83-086C-4B3E-91F4-2A3EAE4FAF53}">
      <dgm:prSet/>
      <dgm:spPr/>
      <dgm:t>
        <a:bodyPr/>
        <a:lstStyle/>
        <a:p>
          <a:endParaRPr lang="ru-RU"/>
        </a:p>
      </dgm:t>
    </dgm:pt>
    <dgm:pt modelId="{3426605F-F6B8-4327-A14B-AF0595D91E9F}" type="sibTrans" cxnId="{908DFA83-086C-4B3E-91F4-2A3EAE4FAF53}">
      <dgm:prSet/>
      <dgm:spPr/>
      <dgm:t>
        <a:bodyPr/>
        <a:lstStyle/>
        <a:p>
          <a:endParaRPr lang="ru-RU"/>
        </a:p>
      </dgm:t>
    </dgm:pt>
    <dgm:pt modelId="{A4C2852F-74DE-4F5E-BB21-CA3045790500}">
      <dgm:prSet phldrT="[Текст]"/>
      <dgm:spPr>
        <a:solidFill>
          <a:srgbClr val="C00000"/>
        </a:solidFill>
        <a:ln>
          <a:solidFill>
            <a:srgbClr val="FFFF00"/>
          </a:solidFill>
        </a:ln>
      </dgm:spPr>
      <dgm:t>
        <a:bodyPr/>
        <a:lstStyle/>
        <a:p>
          <a:r>
            <a:rPr lang="ru-RU" dirty="0" smtClean="0"/>
            <a:t>3.</a:t>
          </a:r>
          <a:endParaRPr lang="ru-RU" dirty="0"/>
        </a:p>
      </dgm:t>
    </dgm:pt>
    <dgm:pt modelId="{481BFF4C-31E6-41DF-9993-6538D54D7BB1}" type="parTrans" cxnId="{4EE6CCAB-C6C5-49E8-A5B5-5FCFB3455BBF}">
      <dgm:prSet/>
      <dgm:spPr/>
      <dgm:t>
        <a:bodyPr/>
        <a:lstStyle/>
        <a:p>
          <a:endParaRPr lang="ru-RU"/>
        </a:p>
      </dgm:t>
    </dgm:pt>
    <dgm:pt modelId="{3DC654BE-4A7F-45A1-B573-C8D2C3D6F176}" type="sibTrans" cxnId="{4EE6CCAB-C6C5-49E8-A5B5-5FCFB3455BBF}">
      <dgm:prSet/>
      <dgm:spPr/>
      <dgm:t>
        <a:bodyPr/>
        <a:lstStyle/>
        <a:p>
          <a:endParaRPr lang="ru-RU"/>
        </a:p>
      </dgm:t>
    </dgm:pt>
    <dgm:pt modelId="{F31551A3-FA1C-403C-BCF0-146530FBC700}">
      <dgm:prSet phldrT="[Текст]"/>
      <dgm:spPr>
        <a:ln>
          <a:solidFill>
            <a:srgbClr val="FFFF00"/>
          </a:solidFill>
        </a:ln>
      </dgm:spPr>
      <dgm:t>
        <a:bodyPr/>
        <a:lstStyle/>
        <a:p>
          <a:r>
            <a:rPr lang="ru-RU" b="1" dirty="0" smtClean="0"/>
            <a:t>Мировой экономический кризис</a:t>
          </a:r>
          <a:endParaRPr lang="ru-RU" b="1" dirty="0"/>
        </a:p>
      </dgm:t>
    </dgm:pt>
    <dgm:pt modelId="{12823AF7-FE4D-4D5D-A07A-E020A5D7C987}" type="parTrans" cxnId="{30282BD5-92B4-43EE-98B5-CA37147A0722}">
      <dgm:prSet/>
      <dgm:spPr/>
      <dgm:t>
        <a:bodyPr/>
        <a:lstStyle/>
        <a:p>
          <a:endParaRPr lang="ru-RU"/>
        </a:p>
      </dgm:t>
    </dgm:pt>
    <dgm:pt modelId="{CF00499C-083F-4DA6-96A2-BB39271FBC54}" type="sibTrans" cxnId="{30282BD5-92B4-43EE-98B5-CA37147A0722}">
      <dgm:prSet/>
      <dgm:spPr/>
      <dgm:t>
        <a:bodyPr/>
        <a:lstStyle/>
        <a:p>
          <a:endParaRPr lang="ru-RU"/>
        </a:p>
      </dgm:t>
    </dgm:pt>
    <dgm:pt modelId="{DA920867-6C46-4F16-A754-86B0F72809B8}" type="pres">
      <dgm:prSet presAssocID="{61327FFE-975C-4D04-AAAC-EE5A4844518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E90573-A69E-4EE2-BA40-B43F63EB58CE}" type="pres">
      <dgm:prSet presAssocID="{3FF76F39-59CB-4C66-8AEC-066D68FC32D9}" presName="composite" presStyleCnt="0"/>
      <dgm:spPr/>
    </dgm:pt>
    <dgm:pt modelId="{E17445D1-BE8F-4BD6-B83B-7FBC55994048}" type="pres">
      <dgm:prSet presAssocID="{3FF76F39-59CB-4C66-8AEC-066D68FC32D9}" presName="parentText" presStyleLbl="alignNode1" presStyleIdx="0" presStyleCnt="3" custLinFactNeighborX="4472" custLinFactNeighborY="-27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BA516C-62D6-4DCA-B19D-AD771E40E4F8}" type="pres">
      <dgm:prSet presAssocID="{3FF76F39-59CB-4C66-8AEC-066D68FC32D9}" presName="descendantText" presStyleLbl="alignAcc1" presStyleIdx="0" presStyleCnt="3" custLinFactNeighborX="-531" custLinFactNeighborY="67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627231-6F45-462B-AB0B-F6568A995C97}" type="pres">
      <dgm:prSet presAssocID="{9092E6DE-424F-4CA0-A159-B34EFAC56DBD}" presName="sp" presStyleCnt="0"/>
      <dgm:spPr/>
    </dgm:pt>
    <dgm:pt modelId="{3838A903-C692-4700-861A-B7CE66CE20E9}" type="pres">
      <dgm:prSet presAssocID="{72AC06F9-8374-4341-8C31-7EAD8E00FB90}" presName="composite" presStyleCnt="0"/>
      <dgm:spPr/>
    </dgm:pt>
    <dgm:pt modelId="{381FA5BD-7C09-4C29-8E06-E41B37B2CB3D}" type="pres">
      <dgm:prSet presAssocID="{72AC06F9-8374-4341-8C31-7EAD8E00FB90}" presName="parentText" presStyleLbl="alignNode1" presStyleIdx="1" presStyleCnt="3" custLinFactNeighborX="6455" custLinFactNeighborY="-1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43E74E-9863-4563-A2E0-FB1E913ABA25}" type="pres">
      <dgm:prSet presAssocID="{72AC06F9-8374-4341-8C31-7EAD8E00FB90}" presName="descendantText" presStyleLbl="alignAcc1" presStyleIdx="1" presStyleCnt="3" custLinFactNeighborX="550" custLinFactNeighborY="-99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1E8E11-38EB-45D0-B1B5-E37C1BCD3B6D}" type="pres">
      <dgm:prSet presAssocID="{8027122F-E790-4691-AD4D-852D1E88FEC7}" presName="sp" presStyleCnt="0"/>
      <dgm:spPr/>
    </dgm:pt>
    <dgm:pt modelId="{B1B02980-A57C-47FE-8DB1-58538F6B6738}" type="pres">
      <dgm:prSet presAssocID="{A4C2852F-74DE-4F5E-BB21-CA3045790500}" presName="composite" presStyleCnt="0"/>
      <dgm:spPr/>
    </dgm:pt>
    <dgm:pt modelId="{2A13B5D2-22FA-4BC0-AC50-95F66151A14F}" type="pres">
      <dgm:prSet presAssocID="{A4C2852F-74DE-4F5E-BB21-CA304579050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23C4F8-521A-4D5B-9741-8FB6CF98AE91}" type="pres">
      <dgm:prSet presAssocID="{A4C2852F-74DE-4F5E-BB21-CA304579050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0DCA466-7E00-44AB-B6C7-9417A72DD6A2}" srcId="{3FF76F39-59CB-4C66-8AEC-066D68FC32D9}" destId="{8A0DF907-9503-4F81-8134-C27F498B1D22}" srcOrd="0" destOrd="0" parTransId="{794165E2-ACE3-4077-BD01-B1713C5A126E}" sibTransId="{E7329088-AB2C-4A12-9E20-CCF7F212F058}"/>
    <dgm:cxn modelId="{7997E6DD-6987-482D-888E-BA50BE226EB6}" type="presOf" srcId="{61327FFE-975C-4D04-AAAC-EE5A48445184}" destId="{DA920867-6C46-4F16-A754-86B0F72809B8}" srcOrd="0" destOrd="0" presId="urn:microsoft.com/office/officeart/2005/8/layout/chevron2"/>
    <dgm:cxn modelId="{4D9E92CD-D5C8-4026-B66F-4B02AFCECDEE}" type="presOf" srcId="{F31551A3-FA1C-403C-BCF0-146530FBC700}" destId="{6123C4F8-521A-4D5B-9741-8FB6CF98AE91}" srcOrd="0" destOrd="0" presId="urn:microsoft.com/office/officeart/2005/8/layout/chevron2"/>
    <dgm:cxn modelId="{27F5A798-C9BE-43BD-B6FE-9104CFCF57DE}" srcId="{61327FFE-975C-4D04-AAAC-EE5A48445184}" destId="{72AC06F9-8374-4341-8C31-7EAD8E00FB90}" srcOrd="1" destOrd="0" parTransId="{39E6E822-B0D0-4670-99D3-028885127DD6}" sibTransId="{8027122F-E790-4691-AD4D-852D1E88FEC7}"/>
    <dgm:cxn modelId="{908DFA83-086C-4B3E-91F4-2A3EAE4FAF53}" srcId="{72AC06F9-8374-4341-8C31-7EAD8E00FB90}" destId="{46B48248-372A-4F7A-855E-40A3C6D51F2F}" srcOrd="1" destOrd="0" parTransId="{97A32937-7B26-41EC-B73F-B0E5D75A73FB}" sibTransId="{3426605F-F6B8-4327-A14B-AF0595D91E9F}"/>
    <dgm:cxn modelId="{9771B2DD-303B-4C07-8A0B-A4CCB7700EBB}" type="presOf" srcId="{3FF76F39-59CB-4C66-8AEC-066D68FC32D9}" destId="{E17445D1-BE8F-4BD6-B83B-7FBC55994048}" srcOrd="0" destOrd="0" presId="urn:microsoft.com/office/officeart/2005/8/layout/chevron2"/>
    <dgm:cxn modelId="{21F65FD9-11AA-42E8-8B84-A9329C6C2BA5}" type="presOf" srcId="{5336D9E8-D854-437F-A6BD-2F9AA6F8B1D7}" destId="{7243E74E-9863-4563-A2E0-FB1E913ABA25}" srcOrd="0" destOrd="0" presId="urn:microsoft.com/office/officeart/2005/8/layout/chevron2"/>
    <dgm:cxn modelId="{4EE6CCAB-C6C5-49E8-A5B5-5FCFB3455BBF}" srcId="{61327FFE-975C-4D04-AAAC-EE5A48445184}" destId="{A4C2852F-74DE-4F5E-BB21-CA3045790500}" srcOrd="2" destOrd="0" parTransId="{481BFF4C-31E6-41DF-9993-6538D54D7BB1}" sibTransId="{3DC654BE-4A7F-45A1-B573-C8D2C3D6F176}"/>
    <dgm:cxn modelId="{1641C798-8324-44F9-AEAD-75A1EECB2F26}" type="presOf" srcId="{8A0DF907-9503-4F81-8134-C27F498B1D22}" destId="{01BA516C-62D6-4DCA-B19D-AD771E40E4F8}" srcOrd="0" destOrd="0" presId="urn:microsoft.com/office/officeart/2005/8/layout/chevron2"/>
    <dgm:cxn modelId="{9C191E10-8BDC-44D2-8774-074AACAED5BE}" srcId="{72AC06F9-8374-4341-8C31-7EAD8E00FB90}" destId="{5336D9E8-D854-437F-A6BD-2F9AA6F8B1D7}" srcOrd="0" destOrd="0" parTransId="{072B2C47-563A-46C4-BC3C-D09703C26340}" sibTransId="{9F16856D-6C4E-42FD-8603-AEE9F8DC42BD}"/>
    <dgm:cxn modelId="{A88A8032-2502-4F16-ACF5-B93BD085DDC3}" type="presOf" srcId="{46B48248-372A-4F7A-855E-40A3C6D51F2F}" destId="{7243E74E-9863-4563-A2E0-FB1E913ABA25}" srcOrd="0" destOrd="1" presId="urn:microsoft.com/office/officeart/2005/8/layout/chevron2"/>
    <dgm:cxn modelId="{E01D9BEE-1F04-4A4C-8E6C-EAA1F2B13123}" srcId="{61327FFE-975C-4D04-AAAC-EE5A48445184}" destId="{3FF76F39-59CB-4C66-8AEC-066D68FC32D9}" srcOrd="0" destOrd="0" parTransId="{181CB72E-DEAB-4DE2-8F53-8EBB02AD8031}" sibTransId="{9092E6DE-424F-4CA0-A159-B34EFAC56DBD}"/>
    <dgm:cxn modelId="{182334B3-2D59-4572-B4B4-20866111DB20}" type="presOf" srcId="{72AC06F9-8374-4341-8C31-7EAD8E00FB90}" destId="{381FA5BD-7C09-4C29-8E06-E41B37B2CB3D}" srcOrd="0" destOrd="0" presId="urn:microsoft.com/office/officeart/2005/8/layout/chevron2"/>
    <dgm:cxn modelId="{BECC4E81-7368-4B5A-9FF5-149CDF93D450}" type="presOf" srcId="{A4C2852F-74DE-4F5E-BB21-CA3045790500}" destId="{2A13B5D2-22FA-4BC0-AC50-95F66151A14F}" srcOrd="0" destOrd="0" presId="urn:microsoft.com/office/officeart/2005/8/layout/chevron2"/>
    <dgm:cxn modelId="{30282BD5-92B4-43EE-98B5-CA37147A0722}" srcId="{A4C2852F-74DE-4F5E-BB21-CA3045790500}" destId="{F31551A3-FA1C-403C-BCF0-146530FBC700}" srcOrd="0" destOrd="0" parTransId="{12823AF7-FE4D-4D5D-A07A-E020A5D7C987}" sibTransId="{CF00499C-083F-4DA6-96A2-BB39271FBC54}"/>
    <dgm:cxn modelId="{11486E1F-CE87-4428-84E8-F711D3027D34}" type="presParOf" srcId="{DA920867-6C46-4F16-A754-86B0F72809B8}" destId="{C4E90573-A69E-4EE2-BA40-B43F63EB58CE}" srcOrd="0" destOrd="0" presId="urn:microsoft.com/office/officeart/2005/8/layout/chevron2"/>
    <dgm:cxn modelId="{8E95E189-BD9B-4C53-9804-CD8EBC7A3373}" type="presParOf" srcId="{C4E90573-A69E-4EE2-BA40-B43F63EB58CE}" destId="{E17445D1-BE8F-4BD6-B83B-7FBC55994048}" srcOrd="0" destOrd="0" presId="urn:microsoft.com/office/officeart/2005/8/layout/chevron2"/>
    <dgm:cxn modelId="{CF317938-32FE-4D04-8664-F0E278C0B8E9}" type="presParOf" srcId="{C4E90573-A69E-4EE2-BA40-B43F63EB58CE}" destId="{01BA516C-62D6-4DCA-B19D-AD771E40E4F8}" srcOrd="1" destOrd="0" presId="urn:microsoft.com/office/officeart/2005/8/layout/chevron2"/>
    <dgm:cxn modelId="{0A7BAEEB-BE16-401E-94B1-49E577AF3938}" type="presParOf" srcId="{DA920867-6C46-4F16-A754-86B0F72809B8}" destId="{1B627231-6F45-462B-AB0B-F6568A995C97}" srcOrd="1" destOrd="0" presId="urn:microsoft.com/office/officeart/2005/8/layout/chevron2"/>
    <dgm:cxn modelId="{D3E04F00-870B-4234-8C53-48A9BD37BC7D}" type="presParOf" srcId="{DA920867-6C46-4F16-A754-86B0F72809B8}" destId="{3838A903-C692-4700-861A-B7CE66CE20E9}" srcOrd="2" destOrd="0" presId="urn:microsoft.com/office/officeart/2005/8/layout/chevron2"/>
    <dgm:cxn modelId="{D8DD16AF-D856-4A90-9843-E02BB82E8152}" type="presParOf" srcId="{3838A903-C692-4700-861A-B7CE66CE20E9}" destId="{381FA5BD-7C09-4C29-8E06-E41B37B2CB3D}" srcOrd="0" destOrd="0" presId="urn:microsoft.com/office/officeart/2005/8/layout/chevron2"/>
    <dgm:cxn modelId="{B332D8D7-1FA8-4DA6-9F7C-24C7DA458426}" type="presParOf" srcId="{3838A903-C692-4700-861A-B7CE66CE20E9}" destId="{7243E74E-9863-4563-A2E0-FB1E913ABA25}" srcOrd="1" destOrd="0" presId="urn:microsoft.com/office/officeart/2005/8/layout/chevron2"/>
    <dgm:cxn modelId="{9152420B-9549-4E77-A971-C21648D794FA}" type="presParOf" srcId="{DA920867-6C46-4F16-A754-86B0F72809B8}" destId="{FA1E8E11-38EB-45D0-B1B5-E37C1BCD3B6D}" srcOrd="3" destOrd="0" presId="urn:microsoft.com/office/officeart/2005/8/layout/chevron2"/>
    <dgm:cxn modelId="{625FB40F-DAE8-4AAD-B980-8A6507B54F0E}" type="presParOf" srcId="{DA920867-6C46-4F16-A754-86B0F72809B8}" destId="{B1B02980-A57C-47FE-8DB1-58538F6B6738}" srcOrd="4" destOrd="0" presId="urn:microsoft.com/office/officeart/2005/8/layout/chevron2"/>
    <dgm:cxn modelId="{FE58C21E-C4C2-4D0E-9D0D-753BA4B30308}" type="presParOf" srcId="{B1B02980-A57C-47FE-8DB1-58538F6B6738}" destId="{2A13B5D2-22FA-4BC0-AC50-95F66151A14F}" srcOrd="0" destOrd="0" presId="urn:microsoft.com/office/officeart/2005/8/layout/chevron2"/>
    <dgm:cxn modelId="{3A89DBAF-3A5B-4386-9412-B73812FA5080}" type="presParOf" srcId="{B1B02980-A57C-47FE-8DB1-58538F6B6738}" destId="{6123C4F8-521A-4D5B-9741-8FB6CF98AE9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17445D1-BE8F-4BD6-B83B-7FBC55994048}">
      <dsp:nvSpPr>
        <dsp:cNvPr id="0" name=""/>
        <dsp:cNvSpPr/>
      </dsp:nvSpPr>
      <dsp:spPr>
        <a:xfrm rot="5400000">
          <a:off x="-187652" y="237142"/>
          <a:ext cx="1580949" cy="110666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1.</a:t>
          </a:r>
          <a:endParaRPr lang="ru-RU" sz="3100" kern="1200" dirty="0"/>
        </a:p>
      </dsp:txBody>
      <dsp:txXfrm rot="5400000">
        <a:off x="-187652" y="237142"/>
        <a:ext cx="1580949" cy="1106664"/>
      </dsp:txXfrm>
    </dsp:sp>
    <dsp:sp modelId="{01BA516C-62D6-4DCA-B19D-AD771E40E4F8}">
      <dsp:nvSpPr>
        <dsp:cNvPr id="0" name=""/>
        <dsp:cNvSpPr/>
      </dsp:nvSpPr>
      <dsp:spPr>
        <a:xfrm rot="5400000">
          <a:off x="3862083" y="-2719073"/>
          <a:ext cx="1027617" cy="6608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Агрессивная политика многих государств</a:t>
          </a:r>
          <a:endParaRPr lang="ru-RU" sz="2000" b="1" kern="1200" dirty="0"/>
        </a:p>
      </dsp:txBody>
      <dsp:txXfrm rot="5400000">
        <a:off x="3862083" y="-2719073"/>
        <a:ext cx="1027617" cy="6608639"/>
      </dsp:txXfrm>
    </dsp:sp>
    <dsp:sp modelId="{381FA5BD-7C09-4C29-8E06-E41B37B2CB3D}">
      <dsp:nvSpPr>
        <dsp:cNvPr id="0" name=""/>
        <dsp:cNvSpPr/>
      </dsp:nvSpPr>
      <dsp:spPr>
        <a:xfrm rot="5400000">
          <a:off x="-165707" y="1594461"/>
          <a:ext cx="1580949" cy="110666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2.</a:t>
          </a:r>
          <a:endParaRPr lang="ru-RU" sz="3100" kern="1200" dirty="0"/>
        </a:p>
      </dsp:txBody>
      <dsp:txXfrm rot="5400000">
        <a:off x="-165707" y="1594461"/>
        <a:ext cx="1580949" cy="1106664"/>
      </dsp:txXfrm>
    </dsp:sp>
    <dsp:sp modelId="{7243E74E-9863-4563-A2E0-FB1E913ABA25}">
      <dsp:nvSpPr>
        <dsp:cNvPr id="0" name=""/>
        <dsp:cNvSpPr/>
      </dsp:nvSpPr>
      <dsp:spPr>
        <a:xfrm rot="5400000">
          <a:off x="3897175" y="-1504631"/>
          <a:ext cx="1027617" cy="6608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Планы Германии взять реванш за проигрыш в Первой мировой войне</a:t>
          </a:r>
          <a:endParaRPr lang="ru-RU" sz="2000" b="1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Приход к власти в Германии нацистов</a:t>
          </a:r>
          <a:endParaRPr lang="ru-RU" sz="2000" b="1" kern="1200" dirty="0"/>
        </a:p>
      </dsp:txBody>
      <dsp:txXfrm rot="5400000">
        <a:off x="3897175" y="-1504631"/>
        <a:ext cx="1027617" cy="6608639"/>
      </dsp:txXfrm>
    </dsp:sp>
    <dsp:sp modelId="{2A13B5D2-22FA-4BC0-AC50-95F66151A14F}">
      <dsp:nvSpPr>
        <dsp:cNvPr id="0" name=""/>
        <dsp:cNvSpPr/>
      </dsp:nvSpPr>
      <dsp:spPr>
        <a:xfrm rot="5400000">
          <a:off x="-237142" y="3012135"/>
          <a:ext cx="1580949" cy="1106664"/>
        </a:xfrm>
        <a:prstGeom prst="chevron">
          <a:avLst/>
        </a:prstGeom>
        <a:solidFill>
          <a:srgbClr val="C0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3.</a:t>
          </a:r>
          <a:endParaRPr lang="ru-RU" sz="3100" kern="1200" dirty="0"/>
        </a:p>
      </dsp:txBody>
      <dsp:txXfrm rot="5400000">
        <a:off x="-237142" y="3012135"/>
        <a:ext cx="1580949" cy="1106664"/>
      </dsp:txXfrm>
    </dsp:sp>
    <dsp:sp modelId="{6123C4F8-521A-4D5B-9741-8FB6CF98AE91}">
      <dsp:nvSpPr>
        <dsp:cNvPr id="0" name=""/>
        <dsp:cNvSpPr/>
      </dsp:nvSpPr>
      <dsp:spPr>
        <a:xfrm rot="5400000">
          <a:off x="3897175" y="-15518"/>
          <a:ext cx="1027617" cy="6608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/>
            <a:t>Мировой экономический кризис</a:t>
          </a:r>
          <a:endParaRPr lang="ru-RU" sz="2000" b="1" kern="1200" dirty="0"/>
        </a:p>
      </dsp:txBody>
      <dsp:txXfrm rot="5400000">
        <a:off x="3897175" y="-15518"/>
        <a:ext cx="1027617" cy="66086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C05E7-EA76-4B40-8667-6ABCE5AA6E45}" type="datetimeFigureOut">
              <a:rPr lang="ru-RU" smtClean="0"/>
              <a:pPr/>
              <a:t>02.09.2024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83ED9-7A69-4AC8-A3BB-55B120216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783ED9-7A69-4AC8-A3BB-55B120216EF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A77FE-DC39-4CA6-B32E-107D27DFE791}" type="datetimeFigureOut">
              <a:rPr lang="ru-RU" smtClean="0"/>
              <a:pPr/>
              <a:t>02.09.2024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611ED3-E28B-46B5-B62C-EB31FF823DAC}" type="slidenum">
              <a:rPr lang="ru-RU" smtClean="0"/>
              <a:pPr/>
              <a:t>‹#›</a:t>
            </a:fld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Documents and Settings\Лена\Рабочий стол\вов на дв\3Без имени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844824"/>
            <a:ext cx="3384376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5112568" cy="420164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Окончанию Второй мировой войны посвящается...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Documents and Settings\Лена\Рабочий стол\вов на дв\300px-US_landin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564904"/>
            <a:ext cx="3710786" cy="30818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2" name="Picture 2" descr="C:\Documents and Settings\Лена\Рабочий стол\вов на дв\kapi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852936"/>
            <a:ext cx="4223117" cy="25155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4282" y="57148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</a:t>
            </a:r>
            <a:r>
              <a:rPr lang="ru-RU" sz="2400" dirty="0" smtClean="0">
                <a:solidFill>
                  <a:srgbClr val="002060"/>
                </a:solidFill>
              </a:rPr>
              <a:t>Японское правительство вынашивало планы создания </a:t>
            </a:r>
            <a:r>
              <a:rPr lang="ru-RU" sz="2400" b="1" dirty="0" smtClean="0">
                <a:solidFill>
                  <a:srgbClr val="002060"/>
                </a:solidFill>
              </a:rPr>
              <a:t>«Великой Японии» </a:t>
            </a:r>
            <a:r>
              <a:rPr lang="ru-RU" sz="2400" dirty="0" smtClean="0">
                <a:solidFill>
                  <a:srgbClr val="002060"/>
                </a:solidFill>
              </a:rPr>
              <a:t>на покорённой территории Дальнего Востока, Юго-Восточной Азии и островов Тихого океана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Лена\Рабочий стол\вов на дв\ялтинская конференция черчиль, рузвельт, стали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071678"/>
            <a:ext cx="3357586" cy="2711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02" y="1268760"/>
            <a:ext cx="8643998" cy="64294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Вступление  СССР в войну на Тихом океане</a:t>
            </a:r>
            <a:endParaRPr lang="ru-RU" sz="360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060848"/>
            <a:ext cx="5509276" cy="3714776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dirty="0" smtClean="0"/>
              <a:t> 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 </a:t>
            </a:r>
            <a:r>
              <a:rPr lang="ru-RU" sz="3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Ялтинской конференции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феврале 1945г.советское правительство взяло на себя обязательство вступить в войну против Японии на стороне союзников не позднее 3 месяцев после окончания войны в Европе.</a:t>
            </a:r>
          </a:p>
          <a:p>
            <a:r>
              <a:rPr lang="ru-RU" sz="4000" dirty="0" smtClean="0"/>
              <a:t> 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643570" y="4929198"/>
            <a:ext cx="335758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err="1" smtClean="0"/>
              <a:t>У.Черчиль</a:t>
            </a:r>
            <a:r>
              <a:rPr lang="ru-RU" sz="1600" b="1" dirty="0" smtClean="0"/>
              <a:t>, Т.Рузвельт, И.Сталин. Ялта, 1945г.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100" name="Picture 4" descr="C:\Documents and Settings\Лена\Мои документы\ВОВ\медальза победу над японией\медаль за победу над япони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548680"/>
            <a:ext cx="1662119" cy="30611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908720"/>
            <a:ext cx="6653332" cy="15097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 </a:t>
            </a:r>
            <a:r>
              <a:rPr lang="ru-RU" sz="2400" b="1" dirty="0" smtClean="0">
                <a:solidFill>
                  <a:srgbClr val="002060"/>
                </a:solidFill>
              </a:rPr>
              <a:t>9 августа 1945 года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СССР </a:t>
            </a:r>
            <a:r>
              <a:rPr lang="ru-RU" sz="2400" dirty="0" smtClean="0">
                <a:solidFill>
                  <a:srgbClr val="002060"/>
                </a:solidFill>
              </a:rPr>
              <a:t>начал боевые действия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против Японии.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  В ходе </a:t>
            </a:r>
            <a:r>
              <a:rPr lang="ru-RU" sz="2400" u="sng" dirty="0" smtClean="0">
                <a:solidFill>
                  <a:srgbClr val="002060"/>
                </a:solidFill>
              </a:rPr>
              <a:t>Маньчжурской операции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 советские войска в короткий срок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разгромили  японскую </a:t>
            </a:r>
            <a:r>
              <a:rPr lang="ru-RU" sz="2400" dirty="0" err="1" smtClean="0">
                <a:solidFill>
                  <a:srgbClr val="002060"/>
                </a:solidFill>
              </a:rPr>
              <a:t>Квантунскую</a:t>
            </a:r>
            <a:r>
              <a:rPr lang="ru-RU" sz="2400" dirty="0" smtClean="0">
                <a:solidFill>
                  <a:srgbClr val="002060"/>
                </a:solidFill>
              </a:rPr>
              <a:t> армию.  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Лена\Рабочий стол\вов на дв\175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9" y="3789040"/>
            <a:ext cx="2808312" cy="23496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Лена\Рабочий стол\вов на дв\175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1412776"/>
            <a:ext cx="3604422" cy="2803839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764704"/>
            <a:ext cx="5112568" cy="2938472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      </a:t>
            </a:r>
          </a:p>
          <a:p>
            <a:pPr algn="ctr"/>
            <a:r>
              <a:rPr lang="ru-RU" sz="2800" b="1" i="1" dirty="0" smtClean="0"/>
              <a:t>      </a:t>
            </a:r>
            <a:r>
              <a:rPr lang="ru-RU" sz="2800" b="1" i="1" dirty="0" smtClean="0">
                <a:solidFill>
                  <a:srgbClr val="002060"/>
                </a:solidFill>
              </a:rPr>
              <a:t>В результате ожесточенных боев советские солдаты справились с 3- миллионной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Квантунской</a:t>
            </a:r>
            <a:r>
              <a:rPr lang="ru-RU" sz="2800" b="1" i="1" dirty="0" smtClean="0">
                <a:solidFill>
                  <a:srgbClr val="002060"/>
                </a:solidFill>
              </a:rPr>
              <a:t> армией за 24 дня. Во время  сражений погибло более 8 тысяч и ранено более 22 тысяч советских солдат и офицеров.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Лена\Мои документы\ВОВ\солдат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047997" cy="22859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6" name="Picture 2" descr="C:\Documents and Settings\Лена\Рабочий стол\победа\победа1.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3827335" cy="2575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836712"/>
            <a:ext cx="8247290" cy="257176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/>
              <a:t>   </a:t>
            </a:r>
            <a:r>
              <a:rPr lang="ru-RU" sz="3200" b="1" i="1" dirty="0" smtClean="0">
                <a:solidFill>
                  <a:srgbClr val="FF0000"/>
                </a:solidFill>
              </a:rPr>
              <a:t>  </a:t>
            </a:r>
            <a:r>
              <a:rPr lang="ru-RU" sz="2800" b="1" i="1" dirty="0" smtClean="0">
                <a:solidFill>
                  <a:srgbClr val="002060"/>
                </a:solidFill>
              </a:rPr>
              <a:t>Ценой нечеловеческих усилий советские солдаты не только отстояли Родину, но и избавили мир от фашизма, подарили возможность жить и творить на всей земле.</a:t>
            </a:r>
            <a:endParaRPr lang="ru-RU" sz="3200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764704"/>
            <a:ext cx="5400600" cy="5305792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   </a:t>
            </a:r>
            <a:r>
              <a:rPr lang="ru-RU" sz="3200" b="1" i="1" dirty="0" smtClean="0">
                <a:solidFill>
                  <a:srgbClr val="002060"/>
                </a:solidFill>
              </a:rPr>
              <a:t>Вторая мировая  - суровая и кровопролитная война, которая закончилась на Дальнем Востоке, когда была одержана победа над Японией – последним союзником фашистской Германии.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Лена\Мои документы\ВОВ\медальза победу над японией\медаль за победу над японией 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268760"/>
            <a:ext cx="2576528" cy="2983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268760"/>
            <a:ext cx="7772400" cy="1509712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Немного осталось из тех, кто в боях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Прошли до Берлина полсвета -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В мороз и пургу, через горе и страх.</a:t>
            </a:r>
            <a:br>
              <a:rPr lang="ru-RU" sz="32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Пусть помнят живые про это.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772400" cy="1362456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Спасибо за внимание!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72592" cy="114298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dirty="0" smtClean="0">
                <a:ln/>
                <a:solidFill>
                  <a:srgbClr val="002060"/>
                </a:solidFill>
                <a:effectLst/>
              </a:rPr>
              <a:t>1 сентября 1939 –2 сентября 1945</a:t>
            </a:r>
            <a:endParaRPr lang="ru-RU" sz="440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484784"/>
            <a:ext cx="5318332" cy="42999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 </a:t>
            </a:r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Вторая мировая война – крупнейшая война в истории человечества.</a:t>
            </a:r>
          </a:p>
          <a:p>
            <a:pPr algn="ctr"/>
            <a:r>
              <a:rPr lang="ru-RU" sz="2800" dirty="0" smtClean="0">
                <a:solidFill>
                  <a:schemeClr val="accent3">
                    <a:lumMod val="75000"/>
                  </a:schemeClr>
                </a:solidFill>
              </a:rPr>
              <a:t>   В этой  войне участвовало 62 государства из 73, существовавших на тот момент. Боевые действия велись на территории трёх континентов и в водах четырёх океанов.</a:t>
            </a:r>
            <a:endParaRPr lang="ru-RU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 descr="C:\Documents and Settings\Лена\Рабочий стол\вов на дв\320px-Infobox_image_for_WWII (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556792"/>
            <a:ext cx="3063584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429684" cy="737754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dirty="0" smtClean="0">
                <a:ln/>
                <a:solidFill>
                  <a:srgbClr val="002060"/>
                </a:solidFill>
                <a:effectLst/>
              </a:rPr>
              <a:t>1 сентября 1939 </a:t>
            </a:r>
            <a:r>
              <a:rPr lang="ru-RU" sz="4000" dirty="0" smtClean="0">
                <a:ln/>
                <a:solidFill>
                  <a:srgbClr val="002060"/>
                </a:solidFill>
                <a:effectLst/>
              </a:rPr>
              <a:t>г.</a:t>
            </a:r>
            <a:r>
              <a:rPr lang="ru-RU" sz="4000" dirty="0" smtClean="0">
                <a:ln/>
                <a:solidFill>
                  <a:srgbClr val="002060"/>
                </a:solidFill>
                <a:effectLst/>
              </a:rPr>
              <a:t> </a:t>
            </a:r>
            <a:r>
              <a:rPr lang="ru-RU" sz="4000" dirty="0" smtClean="0">
                <a:ln/>
                <a:solidFill>
                  <a:srgbClr val="002060"/>
                </a:solidFill>
                <a:effectLst/>
              </a:rPr>
              <a:t>в </a:t>
            </a:r>
            <a:r>
              <a:rPr lang="ru-RU" sz="4000" dirty="0" smtClean="0">
                <a:ln/>
                <a:solidFill>
                  <a:srgbClr val="002060"/>
                </a:solidFill>
                <a:effectLst/>
              </a:rPr>
              <a:t>04ч. 45 мин.</a:t>
            </a:r>
            <a:endParaRPr lang="ru-RU" sz="4000" dirty="0">
              <a:ln/>
              <a:solidFill>
                <a:srgbClr val="00206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844824"/>
            <a:ext cx="8017032" cy="207126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     </a:t>
            </a:r>
            <a:r>
              <a:rPr lang="ru-RU" sz="3200" dirty="0" smtClean="0">
                <a:solidFill>
                  <a:schemeClr val="accent3">
                    <a:lumMod val="75000"/>
                  </a:schemeClr>
                </a:solidFill>
              </a:rPr>
              <a:t>Вооружённые силы Германии вторгаются в Польшу. Начинается Вторая мировая война.</a:t>
            </a:r>
            <a:endParaRPr lang="ru-RU" sz="32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 descr="C:\Documents and Settings\Лена\Рабочий стол\вов на дв\250px-Prague_1939_occup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3356992"/>
            <a:ext cx="3175000" cy="2349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71546"/>
            <a:ext cx="7416824" cy="701270"/>
          </a:xfrm>
        </p:spPr>
        <p:txBody>
          <a:bodyPr/>
          <a:lstStyle/>
          <a:p>
            <a:pPr algn="ctr"/>
            <a:r>
              <a:rPr lang="ru-RU" sz="4000" dirty="0" smtClean="0">
                <a:solidFill>
                  <a:srgbClr val="002060"/>
                </a:solidFill>
              </a:rPr>
              <a:t>Причины войны:</a:t>
            </a:r>
            <a:endParaRPr lang="ru-RU" sz="4000" dirty="0">
              <a:solidFill>
                <a:srgbClr val="002060"/>
              </a:solidFill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467544" y="1700808"/>
          <a:ext cx="7715304" cy="4357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C:\Documents and Settings\Лена\Рабочий стол\вов на дв\hitle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32240" y="3573016"/>
            <a:ext cx="2219228" cy="25003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7020272" y="6237312"/>
            <a:ext cx="1931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Адольф Гитлер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14291"/>
            <a:ext cx="8676456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Если бы наши солдаты понимали, из-за чего мы воюем, нельзя было бы вести ни одной войны.</a:t>
            </a:r>
          </a:p>
          <a:p>
            <a:pPr algn="ctr"/>
            <a:r>
              <a:rPr lang="ru-RU" sz="2000" b="1" i="1" dirty="0" smtClean="0">
                <a:solidFill>
                  <a:schemeClr val="accent3">
                    <a:lumMod val="75000"/>
                  </a:schemeClr>
                </a:solidFill>
              </a:rPr>
              <a:t>                                                                                   Фридрих Великий</a:t>
            </a:r>
            <a:endParaRPr lang="ru-RU" sz="2000" b="1" i="1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643966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Участники Второй </a:t>
            </a:r>
            <a:r>
              <a:rPr lang="ru-RU" sz="360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мировой войны</a:t>
            </a:r>
            <a:endParaRPr lang="ru-RU" sz="360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556792"/>
            <a:ext cx="7445528" cy="2571326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Антигитлеровская коалиция: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/>
              <a:t> </a:t>
            </a:r>
            <a:r>
              <a:rPr lang="ru-RU" sz="3200" dirty="0" smtClean="0">
                <a:solidFill>
                  <a:srgbClr val="002060"/>
                </a:solidFill>
              </a:rPr>
              <a:t>СССР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Великобритания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США</a:t>
            </a:r>
          </a:p>
          <a:p>
            <a:pPr>
              <a:buFont typeface="Wingdings" pitchFamily="2" charset="2"/>
              <a:buChar char="q"/>
            </a:pPr>
            <a:r>
              <a:rPr lang="ru-RU" sz="3200" dirty="0" smtClean="0">
                <a:solidFill>
                  <a:srgbClr val="002060"/>
                </a:solidFill>
              </a:rPr>
              <a:t>Франция</a:t>
            </a:r>
          </a:p>
          <a:p>
            <a:pPr algn="r"/>
            <a:r>
              <a:rPr lang="ru-RU" sz="3200" dirty="0" smtClean="0">
                <a:solidFill>
                  <a:srgbClr val="002060"/>
                </a:solidFill>
              </a:rPr>
              <a:t>В ходе войны к ним присоединилась многие государства мира (всего 49)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2434" y="938194"/>
            <a:ext cx="7772400" cy="13624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600" b="1" i="0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 descr="C:\Documents and Settings\Лена\Рабочий стол\вов на дв\1235898303_land_lease_troy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143116"/>
            <a:ext cx="3381372" cy="2493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0" name="Picture 2" descr="C:\Documents and Settings\Лена\Рабочий стол\флаги мира\images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429000"/>
            <a:ext cx="714380" cy="535784"/>
          </a:xfrm>
          <a:prstGeom prst="rect">
            <a:avLst/>
          </a:prstGeom>
          <a:noFill/>
        </p:spPr>
      </p:pic>
      <p:pic>
        <p:nvPicPr>
          <p:cNvPr id="2051" name="Picture 3" descr="C:\Documents and Settings\Лена\Рабочий стол\флаги мира\images (4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3000372"/>
            <a:ext cx="800094" cy="400047"/>
          </a:xfrm>
          <a:prstGeom prst="rect">
            <a:avLst/>
          </a:prstGeom>
          <a:noFill/>
        </p:spPr>
      </p:pic>
      <p:pic>
        <p:nvPicPr>
          <p:cNvPr id="2052" name="Picture 4" descr="C:\Documents and Settings\Лена\Рабочий стол\флаги мира\image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2285992"/>
            <a:ext cx="928694" cy="464347"/>
          </a:xfrm>
          <a:prstGeom prst="rect">
            <a:avLst/>
          </a:prstGeom>
          <a:noFill/>
        </p:spPr>
      </p:pic>
      <p:pic>
        <p:nvPicPr>
          <p:cNvPr id="2053" name="Picture 5" descr="C:\Documents and Settings\Лена\Рабочий стол\флаги мира\франция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16" y="4000504"/>
            <a:ext cx="877780" cy="571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6768752" cy="136245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2800" dirty="0" smtClean="0">
                <a:ln/>
                <a:solidFill>
                  <a:srgbClr val="FF0000"/>
                </a:solidFill>
                <a:effectLst/>
              </a:rPr>
              <a:t>Участники Второй мировой войны</a:t>
            </a:r>
            <a:endParaRPr lang="ru-RU" sz="280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659842" cy="2642764"/>
          </a:xfrm>
        </p:spPr>
        <p:txBody>
          <a:bodyPr>
            <a:noAutofit/>
          </a:bodyPr>
          <a:lstStyle/>
          <a:p>
            <a:pPr algn="ctr"/>
            <a:r>
              <a:rPr lang="ru-RU" sz="3200" b="1" u="sng" dirty="0" smtClean="0">
                <a:solidFill>
                  <a:srgbClr val="002060"/>
                </a:solidFill>
              </a:rPr>
              <a:t>Нацистский блок:</a:t>
            </a:r>
          </a:p>
          <a:p>
            <a:pPr algn="ctr"/>
            <a:endParaRPr lang="ru-RU" sz="3200" dirty="0" smtClean="0"/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Германия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Италия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 Японская империя</a:t>
            </a:r>
          </a:p>
          <a:p>
            <a:pPr>
              <a:buFont typeface="Wingdings" pitchFamily="2" charset="2"/>
              <a:buChar char="q"/>
            </a:pPr>
            <a:r>
              <a:rPr lang="ru-RU" sz="3200" b="1" dirty="0" smtClean="0">
                <a:solidFill>
                  <a:srgbClr val="002060"/>
                </a:solidFill>
              </a:rPr>
              <a:t>Болгария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Лена\Рабочий стол\вов на дв\муссолини и гитлир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828800" cy="2495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 descr="C:\Documents and Settings\Лена\Рабочий стол\вов на дв\император яп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429000"/>
            <a:ext cx="1524000" cy="2019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6681338" y="2924944"/>
            <a:ext cx="246266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Гитлер и Муссолини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32240" y="5517232"/>
            <a:ext cx="2170851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Император Японии</a:t>
            </a:r>
          </a:p>
          <a:p>
            <a:pPr algn="ctr"/>
            <a:r>
              <a:rPr lang="ru-RU" sz="1600" b="1" dirty="0" smtClean="0"/>
              <a:t>Хирохито</a:t>
            </a:r>
            <a:endParaRPr lang="ru-RU" sz="1600" b="1" dirty="0"/>
          </a:p>
        </p:txBody>
      </p:sp>
      <p:pic>
        <p:nvPicPr>
          <p:cNvPr id="1028" name="Picture 4" descr="C:\Documents and Settings\Лена\Рабочий стол\флаги мира\images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365104"/>
            <a:ext cx="667615" cy="500066"/>
          </a:xfrm>
          <a:prstGeom prst="rect">
            <a:avLst/>
          </a:prstGeom>
          <a:noFill/>
        </p:spPr>
      </p:pic>
      <p:pic>
        <p:nvPicPr>
          <p:cNvPr id="1029" name="Picture 5" descr="C:\Documents and Settings\Лена\Рабочий стол\флаги мира\болгария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869160"/>
            <a:ext cx="914400" cy="647700"/>
          </a:xfrm>
          <a:prstGeom prst="rect">
            <a:avLst/>
          </a:prstGeom>
          <a:noFill/>
        </p:spPr>
      </p:pic>
      <p:pic>
        <p:nvPicPr>
          <p:cNvPr id="1030" name="Picture 6" descr="C:\Documents and Settings\Лена\Рабочий стол\флаги мира\италия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3717032"/>
            <a:ext cx="777871" cy="500060"/>
          </a:xfrm>
          <a:prstGeom prst="rect">
            <a:avLst/>
          </a:prstGeom>
          <a:noFill/>
        </p:spPr>
      </p:pic>
      <p:pic>
        <p:nvPicPr>
          <p:cNvPr id="1031" name="Picture 7" descr="C:\Documents and Settings\Лена\Рабочий стол\вов на дв\image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1840" y="3068960"/>
            <a:ext cx="881062" cy="528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7236296" y="1340768"/>
            <a:ext cx="1643074" cy="1214446"/>
          </a:xfrm>
          <a:prstGeom prst="wedgeRoundRectCallout">
            <a:avLst>
              <a:gd name="adj1" fmla="val -55849"/>
              <a:gd name="adj2" fmla="val 67621"/>
              <a:gd name="adj3" fmla="val 1666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7 мая 1945г. </a:t>
            </a:r>
            <a:endParaRPr lang="ru-RU" sz="2800" dirty="0"/>
          </a:p>
        </p:txBody>
      </p:sp>
      <p:pic>
        <p:nvPicPr>
          <p:cNvPr id="1027" name="Picture 3" descr="C:\Documents and Settings\Лена\Рабочий стол\вов на дв\Йодль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924944"/>
            <a:ext cx="2714644" cy="21840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01122" cy="64807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Капитуляция Германии</a:t>
            </a:r>
            <a:endParaRPr lang="ru-RU" sz="480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268760"/>
            <a:ext cx="7000924" cy="193834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2800" dirty="0" smtClean="0"/>
              <a:t>   </a:t>
            </a:r>
            <a:r>
              <a:rPr lang="ru-RU" sz="11200" dirty="0" smtClean="0">
                <a:solidFill>
                  <a:srgbClr val="002060"/>
                </a:solidFill>
              </a:rPr>
              <a:t>Первый акт о капитуляции </a:t>
            </a:r>
          </a:p>
          <a:p>
            <a:pPr algn="ctr"/>
            <a:r>
              <a:rPr lang="ru-RU" sz="11200" dirty="0" smtClean="0">
                <a:solidFill>
                  <a:srgbClr val="002060"/>
                </a:solidFill>
              </a:rPr>
              <a:t>Германии был подписан  </a:t>
            </a:r>
            <a:r>
              <a:rPr lang="ru-RU" sz="11200" b="1" i="1" dirty="0" smtClean="0">
                <a:solidFill>
                  <a:srgbClr val="002060"/>
                </a:solidFill>
              </a:rPr>
              <a:t>в 02.41 ч. </a:t>
            </a:r>
            <a:r>
              <a:rPr lang="ru-RU" sz="11200" dirty="0" smtClean="0">
                <a:solidFill>
                  <a:srgbClr val="002060"/>
                </a:solidFill>
              </a:rPr>
              <a:t>представителями Верховного командования вермахта (немецкий генерал Йодль), верховным командованием Западных </a:t>
            </a:r>
          </a:p>
          <a:p>
            <a:pPr algn="ctr"/>
            <a:r>
              <a:rPr lang="ru-RU" sz="11200" dirty="0" smtClean="0">
                <a:solidFill>
                  <a:srgbClr val="002060"/>
                </a:solidFill>
              </a:rPr>
              <a:t>союзников</a:t>
            </a:r>
          </a:p>
          <a:p>
            <a:pPr algn="ctr"/>
            <a:r>
              <a:rPr lang="ru-RU" sz="11200" dirty="0" smtClean="0">
                <a:solidFill>
                  <a:srgbClr val="002060"/>
                </a:solidFill>
              </a:rPr>
              <a:t>(генерал </a:t>
            </a:r>
            <a:r>
              <a:rPr lang="ru-RU" sz="11200" dirty="0" err="1" smtClean="0">
                <a:solidFill>
                  <a:srgbClr val="002060"/>
                </a:solidFill>
              </a:rPr>
              <a:t>Беддел</a:t>
            </a:r>
            <a:r>
              <a:rPr lang="ru-RU" sz="11200" dirty="0" smtClean="0">
                <a:solidFill>
                  <a:srgbClr val="002060"/>
                </a:solidFill>
              </a:rPr>
              <a:t> Смит) и</a:t>
            </a:r>
          </a:p>
          <a:p>
            <a:pPr algn="ctr"/>
            <a:r>
              <a:rPr lang="ru-RU" sz="11200" dirty="0" smtClean="0">
                <a:solidFill>
                  <a:srgbClr val="002060"/>
                </a:solidFill>
              </a:rPr>
              <a:t> Советского Союза </a:t>
            </a:r>
          </a:p>
          <a:p>
            <a:pPr algn="ctr"/>
            <a:r>
              <a:rPr lang="ru-RU" sz="11200" dirty="0" smtClean="0">
                <a:solidFill>
                  <a:srgbClr val="002060"/>
                </a:solidFill>
              </a:rPr>
              <a:t>(генерал-майор Суслопаров) </a:t>
            </a:r>
          </a:p>
          <a:p>
            <a:endParaRPr lang="ru-RU" sz="11200" dirty="0" smtClean="0"/>
          </a:p>
          <a:p>
            <a:endParaRPr lang="ru-RU" sz="12800" b="1" dirty="0" smtClean="0"/>
          </a:p>
          <a:p>
            <a:r>
              <a:rPr lang="ru-RU" sz="9600" dirty="0" smtClean="0"/>
              <a:t>  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072066" y="5286388"/>
            <a:ext cx="3864328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b="1" dirty="0" smtClean="0"/>
              <a:t>Подписание акта о капитуляции</a:t>
            </a:r>
          </a:p>
          <a:p>
            <a:r>
              <a:rPr lang="ru-RU" b="1" dirty="0" smtClean="0"/>
              <a:t> Германии. Генерал А. Йодль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Лена\Рабочий стол\вов на дв\250px-USS_Pennsylvania_moving_into_Lingayen_Gul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357166"/>
            <a:ext cx="2381250" cy="1905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52" name="Picture 4" descr="C:\Documents and Settings\Лена\Рабочий стол\вов на дв\1241872038_pic_id97325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3"/>
            <a:ext cx="3420379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692696"/>
            <a:ext cx="6357982" cy="278608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</a:rPr>
              <a:t>   </a:t>
            </a:r>
            <a:r>
              <a:rPr lang="ru-RU" sz="2400" b="1" i="1" dirty="0" smtClean="0">
                <a:solidFill>
                  <a:srgbClr val="002060"/>
                </a:solidFill>
              </a:rPr>
              <a:t>Но Вторая мировая война не закончилась. Боевые действия перенеслись на Тихоокеанский военный театр. </a:t>
            </a:r>
            <a:endParaRPr lang="ru-RU" sz="2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Здесь </a:t>
            </a:r>
            <a:r>
              <a:rPr lang="ru-RU" sz="2400" b="1" i="1" dirty="0" smtClean="0">
                <a:solidFill>
                  <a:srgbClr val="002060"/>
                </a:solidFill>
              </a:rPr>
              <a:t>активное сопротивление оказывал союзник Германии – Японская империя.</a:t>
            </a:r>
          </a:p>
          <a:p>
            <a:endParaRPr lang="ru-RU" sz="2000" dirty="0"/>
          </a:p>
        </p:txBody>
      </p:sp>
      <p:pic>
        <p:nvPicPr>
          <p:cNvPr id="2051" name="Picture 3" descr="C:\Documents and Settings\Лена\Рабочий стол\вов на дв\83d108c991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3356992"/>
            <a:ext cx="3635214" cy="25048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Documents and Settings\Лена\Рабочий стол\вов на дв\Koreanwarmont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12776"/>
            <a:ext cx="3069554" cy="4638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072494" cy="790952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80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Война на Тихом </a:t>
            </a:r>
            <a:r>
              <a:rPr lang="ru-RU" sz="4400" dirty="0" smtClean="0">
                <a:ln/>
                <a:solidFill>
                  <a:schemeClr val="accent3">
                    <a:lumMod val="75000"/>
                  </a:schemeClr>
                </a:solidFill>
                <a:effectLst/>
              </a:rPr>
              <a:t>океане</a:t>
            </a:r>
            <a:endParaRPr lang="ru-RU" sz="4400" dirty="0">
              <a:ln/>
              <a:solidFill>
                <a:schemeClr val="accent3">
                  <a:lumMod val="75000"/>
                </a:schemeClr>
              </a:solidFill>
              <a:effectLst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628800"/>
            <a:ext cx="5076056" cy="2642764"/>
          </a:xfrm>
          <a:noFill/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   </a:t>
            </a:r>
            <a:r>
              <a:rPr lang="ru-RU" sz="2800" dirty="0" smtClean="0">
                <a:solidFill>
                  <a:srgbClr val="002060"/>
                </a:solidFill>
              </a:rPr>
              <a:t>Боевые действия в этом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 регионе велись </a:t>
            </a:r>
            <a:r>
              <a:rPr lang="ru-RU" sz="2800" b="1" i="1" dirty="0" smtClean="0">
                <a:solidFill>
                  <a:srgbClr val="002060"/>
                </a:solidFill>
              </a:rPr>
              <a:t>с 1937 года</a:t>
            </a:r>
            <a:r>
              <a:rPr lang="ru-RU" sz="2800" dirty="0" smtClean="0">
                <a:solidFill>
                  <a:srgbClr val="002060"/>
                </a:solidFill>
              </a:rPr>
              <a:t>,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однако частью 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Второй мировой стали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считаться </a:t>
            </a:r>
            <a:r>
              <a:rPr lang="ru-RU" sz="2800" b="1" i="1" dirty="0" smtClean="0">
                <a:solidFill>
                  <a:srgbClr val="002060"/>
                </a:solidFill>
              </a:rPr>
              <a:t>лишь с 1941 года</a:t>
            </a:r>
            <a:r>
              <a:rPr lang="ru-RU" sz="2800" dirty="0" smtClean="0">
                <a:solidFill>
                  <a:srgbClr val="002060"/>
                </a:solidFill>
              </a:rPr>
              <a:t>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</TotalTime>
  <Words>366</Words>
  <Application>Microsoft Office PowerPoint</Application>
  <PresentationFormat>Экран (4:3)</PresentationFormat>
  <Paragraphs>74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Окончанию Второй мировой войны посвящается...</vt:lpstr>
      <vt:lpstr>1 сентября 1939 –2 сентября 1945</vt:lpstr>
      <vt:lpstr>1 сентября 1939 г. в 04ч. 45 мин.</vt:lpstr>
      <vt:lpstr>Причины войны:</vt:lpstr>
      <vt:lpstr>Участники Второй мировой войны</vt:lpstr>
      <vt:lpstr>Участники Второй мировой войны</vt:lpstr>
      <vt:lpstr>Капитуляция Германии</vt:lpstr>
      <vt:lpstr>Слайд 8</vt:lpstr>
      <vt:lpstr>Война на Тихом океане</vt:lpstr>
      <vt:lpstr>Слайд 10</vt:lpstr>
      <vt:lpstr>Вступление  СССР в войну на Тихом океане</vt:lpstr>
      <vt:lpstr>Слайд 12</vt:lpstr>
      <vt:lpstr>Слайд 13</vt:lpstr>
      <vt:lpstr>Слайд 14</vt:lpstr>
      <vt:lpstr>Слайд 15</vt:lpstr>
      <vt:lpstr>Слайд 16</vt:lpstr>
      <vt:lpstr>Спасибо за внимание!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ok</cp:lastModifiedBy>
  <cp:revision>82</cp:revision>
  <dcterms:created xsi:type="dcterms:W3CDTF">2010-08-16T06:03:34Z</dcterms:created>
  <dcterms:modified xsi:type="dcterms:W3CDTF">2024-09-02T08:12:15Z</dcterms:modified>
</cp:coreProperties>
</file>