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7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32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Вадим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0" t="24426" r="31351" b="5440"/>
          <a:stretch>
            <a:fillRect/>
          </a:stretch>
        </p:blipFill>
        <p:spPr bwMode="auto">
          <a:xfrm>
            <a:off x="1691679" y="1371715"/>
            <a:ext cx="5298315" cy="52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83888"/>
            <a:ext cx="6480720" cy="1200329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Марат </a:t>
            </a:r>
            <a:r>
              <a:rPr lang="ru-RU" sz="3600" b="1" i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Казей</a:t>
            </a:r>
            <a:r>
              <a:rPr lang="ru-RU" sz="36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герой Великой Отечественной войны </a:t>
            </a:r>
            <a:endParaRPr lang="ru-RU" sz="36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3029" y="5975628"/>
            <a:ext cx="2088232" cy="27699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Подготовила: Сиднева С.В.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14591" y="2421442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Указом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Президиума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Верховного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Совета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СССР от 8 мая 1965 года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Казею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Марату Ивановичу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было</a:t>
            </a:r>
          </a:p>
          <a:p>
            <a:pPr algn="just">
              <a:defRPr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присвоено звание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Героя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Советского Союза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8" name="Picture 5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3786" r="3481" b="8974"/>
          <a:stretch>
            <a:fillRect/>
          </a:stretch>
        </p:blipFill>
        <p:spPr bwMode="auto">
          <a:xfrm>
            <a:off x="255991" y="2595942"/>
            <a:ext cx="4595678" cy="374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932040" y="1916832"/>
            <a:ext cx="3960440" cy="37799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Памятник Марату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Казею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в столице Белоруссии – городе-герое Минске</a:t>
            </a:r>
            <a:endParaRPr lang="ru-RU" sz="40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2" descr="C:\Users\1\Desktop\1959_53164706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9862"/>
            <a:ext cx="4536504" cy="549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4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66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1242756759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2" y="1300568"/>
            <a:ext cx="4226561" cy="486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99992" y="1329074"/>
            <a:ext cx="4536503" cy="453640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Родился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29 октября 1929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года в деревне  </a:t>
            </a: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Станьково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Дзержинского района Минской области Белоруссии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ец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980728"/>
            <a:ext cx="3465433" cy="4651439"/>
          </a:xfrm>
          <a:prstGeom prst="rect">
            <a:avLst/>
          </a:prstGeom>
          <a:noFill/>
        </p:spPr>
      </p:pic>
      <p:pic>
        <p:nvPicPr>
          <p:cNvPr id="5" name="Рисунок 4" descr="мат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13" y="980728"/>
            <a:ext cx="3324396" cy="459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260648"/>
            <a:ext cx="4088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Родители Марата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3649" y="5733256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Анна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Казей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3079" y="5733256"/>
            <a:ext cx="246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Иван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Казей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54162" y="5641673"/>
            <a:ext cx="8229600" cy="8556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Марат и Ариадна </a:t>
            </a: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Казей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Содержимое 3" descr="Мара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8807" y="458485"/>
            <a:ext cx="5975350" cy="5183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2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75" y="3671512"/>
            <a:ext cx="84963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Во время Великой Отечественной Войны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Анна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Казей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прятала у себя раненых партизан и лечила их, за что в 1942 году была повешена немцами в Минске.</a:t>
            </a:r>
          </a:p>
          <a:p>
            <a:pPr algn="just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Для 16-летней Ариадны и 13-летнего Марата гибель матери послужила толчком к началу активной борьбы с фашистами.</a:t>
            </a:r>
          </a:p>
        </p:txBody>
      </p:sp>
      <p:pic>
        <p:nvPicPr>
          <p:cNvPr id="5" name="Picture 2" descr="C:\Users\Вадим\Desktop\983f44e1-1506-5a7d-a162-8d5ef5813d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958"/>
            <a:ext cx="5832648" cy="348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2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марат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85947"/>
            <a:ext cx="3816350" cy="4967288"/>
          </a:xfrm>
          <a:prstGeom prst="rect">
            <a:avLst/>
          </a:prstGeom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4499992" y="1628800"/>
            <a:ext cx="43211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Марат стал разведчиком штаба 200- ой партизанской бригады имени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К.К.Рокоссовского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Минской области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88024" y="476672"/>
            <a:ext cx="4104456" cy="38418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Марат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Дзержинске.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Участвовал в боях и неизменно проявлял отвагу и бесстрашие.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C:\Users\Вадим\Desktop\983f44e1-1506-5a7d-a162-8d5ef5813d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9316"/>
            <a:ext cx="428357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94547" y="908720"/>
            <a:ext cx="439102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11 мая у деревни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Хоромицкие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разведгруппу партизан обнаружили гитлеровцы.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Напарник Марата погиб сразу, а сам он вступил в бой.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Немцы взяли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его в "кольцо", рассчитывая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захватить юного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партизана живым. Когда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кончились патроны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Марат подорвал себя гранатой. 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5" descr="C:\Users\Вадим\Desktop\b7af79a38349403f4b83038e0081b0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8"/>
          <a:stretch>
            <a:fillRect/>
          </a:stretch>
        </p:blipFill>
        <p:spPr bwMode="auto">
          <a:xfrm>
            <a:off x="323528" y="1089908"/>
            <a:ext cx="4032126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1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39752" y="252413"/>
            <a:ext cx="56292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Награды Марата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Казея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300" y="908050"/>
            <a:ext cx="838835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 смелость и отвагу в боях награждён орденом Отечественной войны 1-й степени, медалями «За отвагу» и «За боевые заслуги».</a:t>
            </a:r>
          </a:p>
        </p:txBody>
      </p:sp>
      <p:pic>
        <p:nvPicPr>
          <p:cNvPr id="10" name="Picture 2" descr="C:\Users\1\Desktop\150px-Order_of_the_Patriotic_War_(1st_class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9624"/>
            <a:ext cx="2510405" cy="287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1\Desktop\150px-Medal_for_Valor_US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2661931"/>
            <a:ext cx="2051670" cy="3705347"/>
          </a:xfrm>
          <a:prstGeom prst="rect">
            <a:avLst/>
          </a:prstGeom>
          <a:noFill/>
        </p:spPr>
      </p:pic>
      <p:pic>
        <p:nvPicPr>
          <p:cNvPr id="12" name="Picture 3" descr="C:\Users\1\Desktop\150px-Medal_for_Combat_Serv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160240" cy="37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184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Вадим</cp:lastModifiedBy>
  <cp:revision>14</cp:revision>
  <dcterms:created xsi:type="dcterms:W3CDTF">2015-02-17T08:35:42Z</dcterms:created>
  <dcterms:modified xsi:type="dcterms:W3CDTF">2024-10-08T17:34:29Z</dcterms:modified>
</cp:coreProperties>
</file>