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7" r:id="rId7"/>
    <p:sldId id="270" r:id="rId8"/>
    <p:sldId id="269" r:id="rId9"/>
    <p:sldId id="261" r:id="rId10"/>
    <p:sldId id="262" r:id="rId11"/>
    <p:sldId id="263" r:id="rId12"/>
    <p:sldId id="264" r:id="rId13"/>
    <p:sldId id="265" r:id="rId14"/>
    <p:sldId id="266" r:id="rId15"/>
    <p:sldId id="272" r:id="rId16"/>
    <p:sldId id="273" r:id="rId17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87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1B1C0-8948-4684-9953-8E00E3D17479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62D37-3F3A-4B86-8D3E-8177E0C627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64373-10D8-498E-BF6F-D451D290E98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64373-10D8-498E-BF6F-D451D290E98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64373-10D8-498E-BF6F-D451D290E98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088" y="86944"/>
            <a:ext cx="9856470" cy="369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fld id="{2C1E9D63-A6D9-4A09-B908-44BDB506423C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6AA15274-10C6-48C5-8BD3-B2844BFB4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3088" y="86944"/>
            <a:ext cx="9856470" cy="103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08041" y="1854784"/>
            <a:ext cx="6794500" cy="4537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609600"/>
            <a:ext cx="5257800" cy="3657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43600" y="1981200"/>
            <a:ext cx="563968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"Человек, </a:t>
            </a:r>
            <a:endParaRPr lang="ru-RU" sz="4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шагнувший </a:t>
            </a:r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космос"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09600" y="5165468"/>
            <a:ext cx="1097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 лет со дня выхода человека в открытый космос советского космонавта Леонова Алексея Архиповича (1965)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153400" y="5943600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портрет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162800"/>
          </a:xfrm>
          <a:prstGeom prst="rect">
            <a:avLst/>
          </a:prstGeom>
          <a:noFill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8982" y="831545"/>
            <a:ext cx="7944484" cy="2038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imes New Roman" pitchFamily="18" charset="0"/>
                <a:cs typeface="Times New Roman" pitchFamily="18" charset="0"/>
              </a:rPr>
              <a:t>«Звёзды</a:t>
            </a:r>
            <a:r>
              <a:rPr sz="4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dirty="0">
                <a:latin typeface="Times New Roman" pitchFamily="18" charset="0"/>
                <a:cs typeface="Times New Roman" pitchFamily="18" charset="0"/>
              </a:rPr>
              <a:t>были</a:t>
            </a:r>
            <a:r>
              <a:rPr sz="4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4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dirty="0">
                <a:latin typeface="Times New Roman" pitchFamily="18" charset="0"/>
                <a:cs typeface="Times New Roman" pitchFamily="18" charset="0"/>
              </a:rPr>
              <a:t>слева,</a:t>
            </a:r>
            <a:r>
              <a:rPr sz="4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4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spc="-10" dirty="0">
                <a:latin typeface="Times New Roman" pitchFamily="18" charset="0"/>
                <a:cs typeface="Times New Roman" pitchFamily="18" charset="0"/>
              </a:rPr>
              <a:t>справа, </a:t>
            </a:r>
            <a:r>
              <a:rPr sz="4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44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spc="-10" dirty="0">
                <a:latin typeface="Times New Roman" pitchFamily="18" charset="0"/>
                <a:cs typeface="Times New Roman" pitchFamily="18" charset="0"/>
              </a:rPr>
              <a:t>вверху,</a:t>
            </a:r>
            <a:r>
              <a:rPr sz="44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44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spc="-10" dirty="0">
                <a:latin typeface="Times New Roman" pitchFamily="18" charset="0"/>
                <a:cs typeface="Times New Roman" pitchFamily="18" charset="0"/>
              </a:rPr>
              <a:t>внизу,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4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4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4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dirty="0">
                <a:latin typeface="Times New Roman" pitchFamily="18" charset="0"/>
                <a:cs typeface="Times New Roman" pitchFamily="18" charset="0"/>
              </a:rPr>
              <a:t>находился</a:t>
            </a:r>
            <a:r>
              <a:rPr sz="4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dirty="0">
                <a:latin typeface="Times New Roman" pitchFamily="18" charset="0"/>
                <a:cs typeface="Times New Roman" pitchFamily="18" charset="0"/>
              </a:rPr>
              <a:t>среди</a:t>
            </a:r>
            <a:r>
              <a:rPr sz="4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spc="-10" dirty="0">
                <a:latin typeface="Times New Roman" pitchFamily="18" charset="0"/>
                <a:cs typeface="Times New Roman" pitchFamily="18" charset="0"/>
              </a:rPr>
              <a:t>звёзд.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600" y="3048000"/>
            <a:ext cx="10744200" cy="28193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0488" marR="497840" indent="-90488" algn="ctr">
              <a:lnSpc>
                <a:spcPct val="100000"/>
              </a:lnSpc>
              <a:spcBef>
                <a:spcPts val="105"/>
              </a:spcBef>
            </a:pPr>
            <a:r>
              <a:rPr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Постепенно</a:t>
            </a:r>
            <a:r>
              <a:rPr sz="4400" b="1" i="1" spc="-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всё</a:t>
            </a:r>
            <a:r>
              <a:rPr sz="4400" b="1" i="1" spc="-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b="1" i="1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успокоилось, </a:t>
            </a:r>
            <a:r>
              <a:rPr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4400" b="1" i="1"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4400" b="1" i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понял,</a:t>
            </a:r>
            <a:r>
              <a:rPr sz="4400" b="1" i="1" spc="-2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4400" b="1" i="1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4400" b="1" i="1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</a:t>
            </a:r>
            <a:r>
              <a:rPr sz="4400" b="1" i="1" spc="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4400" b="1" i="1"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b="1" i="1" spc="-1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частица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этого</a:t>
            </a:r>
            <a:r>
              <a:rPr sz="4400" b="1" i="1" spc="-5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гигантского</a:t>
            </a:r>
            <a:r>
              <a:rPr sz="4400" b="1" i="1" spc="-5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b="1" i="1" spc="-1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мира</a:t>
            </a:r>
            <a:r>
              <a:rPr sz="4400" b="1" i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400" b="1" i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</a:t>
            </a:r>
            <a:r>
              <a:rPr sz="4400" b="1" i="1" spc="-4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живёт</a:t>
            </a:r>
            <a:r>
              <a:rPr sz="4400" b="1" i="1" spc="-6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человек,</a:t>
            </a:r>
            <a:r>
              <a:rPr sz="4400" b="1" i="1" spc="-4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4400" b="1" i="1" spc="-5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b="1" i="1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песчинка.»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  <a:p>
            <a:pPr marR="658495" algn="r">
              <a:lnSpc>
                <a:spcPct val="100000"/>
              </a:lnSpc>
              <a:spcBef>
                <a:spcPts val="2240"/>
              </a:spcBef>
            </a:pPr>
            <a:r>
              <a:rPr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А.А.</a:t>
            </a:r>
            <a:r>
              <a:rPr sz="3200" b="1" i="1" spc="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Леонов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162800"/>
          </a:xfrm>
          <a:prstGeom prst="rect">
            <a:avLst/>
          </a:prstGeom>
          <a:noFill/>
        </p:spPr>
      </p:pic>
      <p:sp>
        <p:nvSpPr>
          <p:cNvPr id="3" name="object 3"/>
          <p:cNvSpPr txBox="1"/>
          <p:nvPr/>
        </p:nvSpPr>
        <p:spPr>
          <a:xfrm>
            <a:off x="533400" y="609600"/>
            <a:ext cx="10981055" cy="5922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 marR="52069" indent="457200" algn="l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«Когда</a:t>
            </a:r>
            <a:r>
              <a:rPr sz="2400" b="1" i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2400" b="1" i="1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выплыл</a:t>
            </a:r>
            <a:r>
              <a:rPr sz="2400" b="1" i="1" spc="-3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2400" b="1" i="1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шлюзовой</a:t>
            </a:r>
            <a:r>
              <a:rPr sz="2400" b="1" i="1" spc="-3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камеры,</a:t>
            </a:r>
            <a:r>
              <a:rPr sz="2400" b="1" i="1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2400" b="1" i="1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меня</a:t>
            </a:r>
            <a:r>
              <a:rPr sz="2400" b="1" i="1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b="1" i="1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первую</a:t>
            </a:r>
            <a:r>
              <a:rPr sz="2400" b="1" i="1" spc="-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минуту</a:t>
            </a:r>
            <a:r>
              <a:rPr sz="2400" b="1" i="1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дух</a:t>
            </a:r>
            <a:r>
              <a:rPr sz="2400" b="1" i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захватило: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яркое</a:t>
            </a:r>
            <a:r>
              <a:rPr sz="2400" b="1" i="1" spc="-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солнце,</a:t>
            </a:r>
            <a:r>
              <a:rPr sz="2400" b="1" i="1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тишина</a:t>
            </a:r>
            <a:r>
              <a:rPr sz="2400" b="1" i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необыкновенная!</a:t>
            </a:r>
            <a:r>
              <a:rPr sz="2400" b="1" i="1" spc="-3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b="1" i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глаза</a:t>
            </a:r>
            <a:r>
              <a:rPr sz="2400" b="1" i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ударил</a:t>
            </a:r>
            <a:r>
              <a:rPr sz="2400" b="1" i="1" spc="-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слепящий</a:t>
            </a:r>
            <a:r>
              <a:rPr sz="2400" b="1" i="1" spc="-3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поток</a:t>
            </a:r>
            <a:r>
              <a:rPr sz="2400" b="1" i="1" spc="-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света,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прямо</a:t>
            </a:r>
            <a:r>
              <a:rPr sz="2400" b="1" i="1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2400" b="1" i="1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огонь</a:t>
            </a:r>
            <a:r>
              <a:rPr sz="2400" b="1" i="1" spc="-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сварки.</a:t>
            </a:r>
            <a:r>
              <a:rPr sz="2400" b="1" i="1" spc="-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Пришлось</a:t>
            </a:r>
            <a:r>
              <a:rPr sz="2400" b="1" i="1" spc="-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срочно</a:t>
            </a:r>
            <a:r>
              <a:rPr sz="2400" b="1" i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опустить</a:t>
            </a:r>
            <a:r>
              <a:rPr sz="2400" b="1" i="1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светофильтр.</a:t>
            </a:r>
            <a:endParaRPr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855" marR="100330" indent="457200" algn="l">
              <a:lnSpc>
                <a:spcPct val="100000"/>
              </a:lnSpc>
            </a:pP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Небо</a:t>
            </a:r>
            <a:r>
              <a:rPr sz="2400" b="1" i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r>
              <a:rPr sz="2400" b="1" i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b="1" i="1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черное,</a:t>
            </a:r>
            <a:r>
              <a:rPr sz="2400" b="1" i="1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b="1" i="1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светлое</a:t>
            </a:r>
            <a:r>
              <a:rPr sz="2400" b="1" i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одновременно.</a:t>
            </a:r>
            <a:r>
              <a:rPr sz="2400" b="1" i="1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Бесконечность</a:t>
            </a:r>
            <a:r>
              <a:rPr sz="2400" b="1" i="1" spc="-3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400" b="1" i="1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больше</a:t>
            </a:r>
            <a:r>
              <a:rPr sz="2400" b="1" i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ничего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вокруг.</a:t>
            </a:r>
            <a:r>
              <a:rPr sz="2400" b="1" i="1" spc="-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b="1" i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где-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sz="2400" b="1" i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далеко-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далеко</a:t>
            </a:r>
            <a:r>
              <a:rPr sz="2400" b="1" i="1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внизу</a:t>
            </a:r>
            <a:r>
              <a:rPr sz="2400" b="1" i="1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голубая</a:t>
            </a:r>
            <a:r>
              <a:rPr sz="2400" b="1" i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Земля.</a:t>
            </a:r>
            <a:r>
              <a:rPr sz="2400" b="1" i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Гляжу</a:t>
            </a:r>
            <a:r>
              <a:rPr sz="2400" b="1" i="1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вверх:</a:t>
            </a:r>
            <a:r>
              <a:rPr sz="2400" b="1" i="1" spc="-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надо</a:t>
            </a:r>
            <a:r>
              <a:rPr sz="2400" b="1" i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мной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медленно</a:t>
            </a:r>
            <a:r>
              <a:rPr sz="2400" b="1" i="1" spc="-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r>
              <a:rPr sz="2400" b="1" i="1" spc="-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</a:t>
            </a:r>
            <a:r>
              <a:rPr sz="2400" b="1" i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корабль-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громадина,</a:t>
            </a:r>
            <a:r>
              <a:rPr sz="2400" b="1" i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2400" b="1" i="1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будто</a:t>
            </a:r>
            <a:r>
              <a:rPr sz="2400" b="1" i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sz="2400" b="1" i="1" spc="-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больше</a:t>
            </a:r>
            <a:r>
              <a:rPr sz="2400" b="1" i="1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планеты.</a:t>
            </a:r>
            <a:endParaRPr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5" marR="5080" indent="457200" algn="l">
              <a:lnSpc>
                <a:spcPct val="100000"/>
              </a:lnSpc>
              <a:spcBef>
                <a:spcPts val="5"/>
              </a:spcBef>
            </a:pP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Отрываю</a:t>
            </a:r>
            <a:r>
              <a:rPr sz="2400" b="1" i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одну</a:t>
            </a:r>
            <a:r>
              <a:rPr sz="2400" b="1" i="1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руку</a:t>
            </a:r>
            <a:r>
              <a:rPr sz="2400" b="1" i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sz="2400" b="1" i="1" spc="-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поручня,</a:t>
            </a:r>
            <a:r>
              <a:rPr sz="2400" b="1" i="1" spc="-3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другую,</a:t>
            </a:r>
            <a:r>
              <a:rPr sz="2400" b="1" i="1" spc="-3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отплываю.</a:t>
            </a:r>
            <a:r>
              <a:rPr sz="2400" b="1" i="1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Меня</a:t>
            </a:r>
            <a:r>
              <a:rPr sz="2400" b="1" i="1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удерживает</a:t>
            </a:r>
            <a:r>
              <a:rPr sz="2400" b="1" i="1" spc="-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крепкий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пятиметровый</a:t>
            </a:r>
            <a:r>
              <a:rPr sz="2400" b="1" i="1" spc="-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фал.</a:t>
            </a:r>
            <a:r>
              <a:rPr sz="2400" b="1" i="1" spc="-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Слышу</a:t>
            </a:r>
            <a:r>
              <a:rPr sz="2400" b="1" i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b="1" i="1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наушниках</a:t>
            </a:r>
            <a:r>
              <a:rPr sz="2400" b="1" i="1" spc="-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голоса</a:t>
            </a:r>
            <a:r>
              <a:rPr sz="2400" b="1" i="1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наблюдающих</a:t>
            </a:r>
            <a:r>
              <a:rPr sz="2400" b="1" i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2400" b="1" i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мной</a:t>
            </a:r>
            <a:r>
              <a:rPr sz="2400" b="1" i="1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помощи</a:t>
            </a:r>
            <a:r>
              <a:rPr sz="2400" b="1" i="1" spc="-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телекамер</a:t>
            </a:r>
            <a:r>
              <a:rPr sz="2400" b="1" i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b="1" i="1" spc="-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Земли:</a:t>
            </a:r>
            <a:r>
              <a:rPr sz="2400" b="1" i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«Смотри-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ка,</a:t>
            </a:r>
            <a:r>
              <a:rPr sz="2400" b="1" i="1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живой…».</a:t>
            </a:r>
            <a:endParaRPr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488" marR="443230" indent="885825" algn="l">
              <a:lnSpc>
                <a:spcPct val="100000"/>
              </a:lnSpc>
            </a:pP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Внизу</a:t>
            </a:r>
            <a:r>
              <a:rPr sz="2400" b="1" i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sz="2400" b="1" i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собой</a:t>
            </a:r>
            <a:r>
              <a:rPr sz="2400" b="1" i="1" spc="-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вижу</a:t>
            </a:r>
            <a:r>
              <a:rPr sz="2400" b="1" i="1" spc="-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Черноморское</a:t>
            </a:r>
            <a:r>
              <a:rPr sz="2400" b="1" i="1" spc="-9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побережье</a:t>
            </a:r>
            <a:r>
              <a:rPr sz="2400" b="1" i="1" spc="-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Кавказа.</a:t>
            </a:r>
            <a:r>
              <a:rPr sz="2400" b="1" i="1" spc="-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r>
              <a:rPr sz="2400" b="1" i="1" spc="-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медленно </a:t>
            </a:r>
            <a:r>
              <a:rPr sz="2400" b="1" i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плыла-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вращалась</a:t>
            </a:r>
            <a:r>
              <a:rPr sz="2400" b="1" i="1" spc="-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подо</a:t>
            </a:r>
            <a:r>
              <a:rPr sz="2400" b="1" i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мной,</a:t>
            </a:r>
            <a:r>
              <a:rPr sz="2400" b="1" i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2400" b="1" i="1" spc="-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большой</a:t>
            </a:r>
            <a:r>
              <a:rPr sz="2400" b="1" i="1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b="1" i="1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красивый…</a:t>
            </a:r>
            <a:r>
              <a:rPr sz="2400" b="1" i="1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глобус.</a:t>
            </a:r>
            <a:endParaRPr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R="637540" indent="539750" algn="l">
              <a:lnSpc>
                <a:spcPct val="100000"/>
              </a:lnSpc>
            </a:pP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2400" b="1" i="1" spc="-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видел</a:t>
            </a:r>
            <a:r>
              <a:rPr sz="2400" b="1" i="1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Новороссийск</a:t>
            </a:r>
            <a:r>
              <a:rPr sz="2400" b="1" i="1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b="1" i="1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Цемесскую</a:t>
            </a:r>
            <a:r>
              <a:rPr sz="2400" b="1" i="1" spc="-9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бухту.</a:t>
            </a:r>
            <a:r>
              <a:rPr sz="2400" b="1" i="1" spc="-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3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r>
              <a:rPr sz="2400" b="1" i="1" spc="-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</a:t>
            </a:r>
            <a:r>
              <a:rPr sz="2400" b="1" i="1" spc="-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медленно</a:t>
            </a:r>
            <a:r>
              <a:rPr sz="2400" b="1" i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проплыли</a:t>
            </a:r>
            <a:r>
              <a:rPr sz="2400" b="1" i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ушли</a:t>
            </a:r>
            <a:r>
              <a:rPr sz="2400" b="1" i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400" b="1" i="1" spc="-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закруглениях</a:t>
            </a:r>
            <a:r>
              <a:rPr sz="2400" b="1" i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горизонта</a:t>
            </a:r>
            <a:r>
              <a:rPr sz="2400" b="1" i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огромные</a:t>
            </a:r>
            <a:r>
              <a:rPr sz="2400" b="1" i="1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черные</a:t>
            </a:r>
            <a:r>
              <a:rPr sz="2400" b="1" i="1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поля</a:t>
            </a:r>
            <a:r>
              <a:rPr sz="2400" b="1" i="1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Кубани,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серебряная</a:t>
            </a:r>
            <a:r>
              <a:rPr sz="2400" b="1" i="1" spc="-8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лента</a:t>
            </a:r>
            <a:r>
              <a:rPr sz="2400" b="1" i="1" spc="-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Волги,</a:t>
            </a:r>
            <a:r>
              <a:rPr sz="2400" b="1" i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темная</a:t>
            </a:r>
            <a:r>
              <a:rPr sz="2400" b="1" i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зелень</a:t>
            </a:r>
            <a:r>
              <a:rPr sz="2400" b="1" i="1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тайги,</a:t>
            </a:r>
            <a:r>
              <a:rPr sz="2400" b="1" i="1" spc="-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Обь…»</a:t>
            </a:r>
            <a:endParaRPr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162800"/>
          </a:xfrm>
          <a:prstGeom prst="rect">
            <a:avLst/>
          </a:prstGeom>
          <a:noFill/>
        </p:spPr>
      </p:pic>
      <p:sp>
        <p:nvSpPr>
          <p:cNvPr id="5" name="object 5"/>
          <p:cNvSpPr txBox="1"/>
          <p:nvPr/>
        </p:nvSpPr>
        <p:spPr>
          <a:xfrm>
            <a:off x="990600" y="533400"/>
            <a:ext cx="10047605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457200" algn="ctr">
              <a:lnSpc>
                <a:spcPct val="100000"/>
              </a:lnSpc>
              <a:spcBef>
                <a:spcPts val="95"/>
              </a:spcBef>
            </a:pPr>
            <a:r>
              <a:rPr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А.А.</a:t>
            </a:r>
            <a:r>
              <a:rPr sz="2800" b="1" i="1" spc="-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Леонов,</a:t>
            </a:r>
            <a:r>
              <a:rPr sz="2800" b="1" i="1" spc="-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увлекаясь</a:t>
            </a:r>
            <a:r>
              <a:rPr sz="2800" b="1" i="1" spc="-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живописью,</a:t>
            </a:r>
            <a:r>
              <a:rPr sz="2800" b="1" i="1" spc="-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800" b="1" i="1" spc="-8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протяжении</a:t>
            </a:r>
            <a:r>
              <a:rPr sz="2800" b="1" i="1" spc="-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всей</a:t>
            </a:r>
            <a:r>
              <a:rPr sz="2800" b="1" i="1" spc="-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жизни </a:t>
            </a:r>
            <a:r>
              <a:rPr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пытался</a:t>
            </a:r>
            <a:r>
              <a:rPr sz="2800" b="1" i="1" spc="-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показать</a:t>
            </a:r>
            <a:r>
              <a:rPr sz="2800" b="1" i="1" spc="-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космос</a:t>
            </a:r>
            <a:r>
              <a:rPr sz="2800" b="1" i="1" spc="-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</a:t>
            </a:r>
            <a:r>
              <a:rPr sz="2800" b="1" i="1" spc="-9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всей</a:t>
            </a:r>
            <a:r>
              <a:rPr sz="2800" b="1" i="1" spc="-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sz="2800" b="1" i="1" spc="-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красоте,</a:t>
            </a:r>
            <a:endParaRPr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R="708660" algn="ctr">
              <a:lnSpc>
                <a:spcPct val="100000"/>
              </a:lnSpc>
            </a:pPr>
            <a:r>
              <a:rPr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нарисовать</a:t>
            </a:r>
            <a:r>
              <a:rPr sz="2800" b="1" i="1" spc="-10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именно</a:t>
            </a:r>
            <a:r>
              <a:rPr sz="2800" b="1" i="1" spc="-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таким,</a:t>
            </a:r>
            <a:r>
              <a:rPr sz="2800" b="1" i="1" spc="-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каким</a:t>
            </a:r>
            <a:r>
              <a:rPr sz="2800" b="1" i="1" spc="-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sz="2800" b="1" i="1" spc="-10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видит</a:t>
            </a:r>
            <a:r>
              <a:rPr sz="2800" b="1" i="1" spc="-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человек, </a:t>
            </a:r>
            <a:r>
              <a:rPr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плывущий</a:t>
            </a:r>
            <a:r>
              <a:rPr sz="2800" b="1" i="1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r>
              <a:rPr sz="2800" b="1" i="1" spc="-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Землей</a:t>
            </a:r>
            <a:r>
              <a:rPr sz="2800" b="1" i="1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800" b="1" i="1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абсолютной</a:t>
            </a:r>
            <a:r>
              <a:rPr sz="2800" b="1" i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пустоте.</a:t>
            </a:r>
            <a:endParaRPr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0800" y="2971800"/>
            <a:ext cx="659638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162800"/>
          </a:xfrm>
          <a:prstGeom prst="rect">
            <a:avLst/>
          </a:prstGeom>
          <a:noFill/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876800" y="1447800"/>
            <a:ext cx="6794500" cy="38343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Леонов</a:t>
            </a:r>
            <a:r>
              <a:rPr spc="-3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увлекался</a:t>
            </a:r>
            <a:r>
              <a:rPr spc="-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живописью:</a:t>
            </a:r>
          </a:p>
          <a:p>
            <a:pPr marL="93345" marR="5715" indent="1270" algn="ctr">
              <a:lnSpc>
                <a:spcPct val="100000"/>
              </a:lnSpc>
            </a:pP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«Картина</a:t>
            </a:r>
            <a:r>
              <a:rPr spc="-114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космической</a:t>
            </a:r>
            <a:r>
              <a:rPr spc="-9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бездны,</a:t>
            </a:r>
            <a:r>
              <a:rPr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которую</a:t>
            </a:r>
            <a:r>
              <a:rPr spc="-10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увидел,</a:t>
            </a:r>
            <a:r>
              <a:rPr spc="-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своей</a:t>
            </a:r>
            <a:r>
              <a:rPr spc="-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грандиозностью,</a:t>
            </a:r>
            <a:r>
              <a:rPr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необъятностью,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яркостью</a:t>
            </a:r>
            <a:r>
              <a:rPr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красок</a:t>
            </a:r>
            <a:r>
              <a:rPr spc="-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pc="-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резкостью</a:t>
            </a:r>
            <a:r>
              <a:rPr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контрастов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чистой</a:t>
            </a:r>
            <a:r>
              <a:rPr spc="-3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темноты</a:t>
            </a:r>
            <a:r>
              <a:rPr spc="-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pc="-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ослепительным</a:t>
            </a:r>
            <a:r>
              <a:rPr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сиянием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звезд</a:t>
            </a:r>
            <a:r>
              <a:rPr spc="-3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просто</a:t>
            </a:r>
            <a:r>
              <a:rPr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поразила</a:t>
            </a:r>
            <a:r>
              <a:rPr spc="-3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pc="-3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очаровала</a:t>
            </a:r>
            <a:r>
              <a:rPr spc="-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меня».</a:t>
            </a:r>
          </a:p>
          <a:p>
            <a:pPr marL="399415" marR="311785" algn="ctr">
              <a:lnSpc>
                <a:spcPct val="100000"/>
              </a:lnSpc>
              <a:spcBef>
                <a:spcPts val="965"/>
              </a:spcBef>
            </a:pP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r>
              <a:rPr spc="-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Третьяковская</a:t>
            </a:r>
            <a:r>
              <a:rPr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галерея</a:t>
            </a:r>
            <a:r>
              <a:rPr spc="-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получила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дар</a:t>
            </a:r>
            <a:r>
              <a:rPr spc="-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две</a:t>
            </a:r>
            <a:r>
              <a:rPr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живописные</a:t>
            </a:r>
            <a:r>
              <a:rPr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картины</a:t>
            </a:r>
          </a:p>
          <a:p>
            <a:pPr marL="94615" marR="5080" algn="ctr">
              <a:lnSpc>
                <a:spcPct val="100000"/>
              </a:lnSpc>
            </a:pP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А.А.</a:t>
            </a:r>
            <a:r>
              <a:rPr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Леонова</a:t>
            </a:r>
            <a:r>
              <a:rPr spc="-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одна</a:t>
            </a:r>
            <a:r>
              <a:rPr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посвящена</a:t>
            </a:r>
            <a:r>
              <a:rPr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выходу</a:t>
            </a:r>
            <a:r>
              <a:rPr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космос,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другая</a:t>
            </a:r>
            <a:r>
              <a:rPr spc="-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называется</a:t>
            </a:r>
            <a:r>
              <a:rPr spc="-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«Космический</a:t>
            </a:r>
            <a:r>
              <a:rPr spc="-8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пейзаж</a:t>
            </a:r>
            <a:r>
              <a:rPr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spc="-1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1000" y="408305"/>
            <a:ext cx="4444619" cy="5901690"/>
            <a:chOff x="268071" y="280924"/>
            <a:chExt cx="4444619" cy="59016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271" y="2920619"/>
              <a:ext cx="4275455" cy="32619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071" y="280924"/>
              <a:ext cx="4444619" cy="226187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93088" y="86944"/>
            <a:ext cx="9856470" cy="742947"/>
          </a:xfrm>
          <a:prstGeom prst="rect">
            <a:avLst/>
          </a:prstGeom>
        </p:spPr>
        <p:txBody>
          <a:bodyPr vert="horz" wrap="square" lIns="0" tIns="370002" rIns="0" bIns="0" rtlCol="0">
            <a:spAutoFit/>
          </a:bodyPr>
          <a:lstStyle/>
          <a:p>
            <a:pPr marL="386461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«Стыковка</a:t>
            </a:r>
            <a:r>
              <a:rPr spc="-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"Аполлона"</a:t>
            </a:r>
            <a:r>
              <a:rPr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pc="-3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"Союза-</a:t>
            </a:r>
            <a:r>
              <a:rPr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19"»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43000" y="6488668"/>
            <a:ext cx="3532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2885"/>
              </a:spcBef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«Выход</a:t>
            </a:r>
            <a:r>
              <a:rPr lang="ru-RU" sz="2000" b="1" i="1" spc="-6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i="1" spc="-5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открытый</a:t>
            </a:r>
            <a:r>
              <a:rPr lang="ru-RU" sz="2000" b="1" i="1" spc="-7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космос»</a:t>
            </a:r>
            <a:endParaRPr lang="ru-RU" sz="2000" b="1" i="1" spc="-1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162800"/>
          </a:xfrm>
          <a:prstGeom prst="rect">
            <a:avLst/>
          </a:prstGeom>
          <a:noFill/>
        </p:spPr>
      </p:pic>
      <p:pic>
        <p:nvPicPr>
          <p:cNvPr id="5" name="Picture 10" descr="3109898_13_marka_lynohod (240x170, 17Kb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685800"/>
            <a:ext cx="2286000" cy="1619251"/>
          </a:xfrm>
          <a:prstGeom prst="rect">
            <a:avLst/>
          </a:prstGeom>
          <a:noFill/>
        </p:spPr>
      </p:pic>
      <p:pic>
        <p:nvPicPr>
          <p:cNvPr id="6" name="Picture 12" descr="3109898_Marka_Kybi (339x244, 63Kb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381000"/>
            <a:ext cx="3228975" cy="23241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52600" y="2971800"/>
            <a:ext cx="830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Алексей Леонов - автор около 200 картин и 5 художественных альбомов, среди которых космические пейзажи, фантастика, земные пейзажи, портреты друзей.</a:t>
            </a:r>
          </a:p>
          <a:p>
            <a:pPr>
              <a:buNone/>
            </a:pPr>
            <a:r>
              <a:rPr lang="ru-RU" b="1" dirty="0" smtClean="0"/>
              <a:t>В содружестве с художником-фантастом Андреем Соколовым он создал ряд почтовых марок СССР на космическую тему</a:t>
            </a:r>
            <a:endParaRPr lang="ru-RU" b="1" dirty="0"/>
          </a:p>
        </p:txBody>
      </p:sp>
      <p:pic>
        <p:nvPicPr>
          <p:cNvPr id="8" name="Picture 2" descr="Были или нет американцы на Луне. (Страница 1132) - Пользовательский раздел - Форум - Глобальная Авантюр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876800"/>
            <a:ext cx="1808990" cy="1356742"/>
          </a:xfrm>
          <a:prstGeom prst="rect">
            <a:avLst/>
          </a:prstGeom>
          <a:noFill/>
        </p:spPr>
      </p:pic>
      <p:pic>
        <p:nvPicPr>
          <p:cNvPr id="9" name="Picture 4" descr="С днем космонавтик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5502417"/>
            <a:ext cx="2232248" cy="1355583"/>
          </a:xfrm>
          <a:prstGeom prst="rect">
            <a:avLst/>
          </a:prstGeom>
          <a:noFill/>
        </p:spPr>
      </p:pic>
      <p:pic>
        <p:nvPicPr>
          <p:cNvPr id="10" name="Picture 6" descr="Дневник журналиста - Ко дню космонавтики. Картины героя СССР, летчика-космонавта Алексея Леонов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4876800"/>
            <a:ext cx="1800200" cy="1350150"/>
          </a:xfrm>
          <a:prstGeom prst="rect">
            <a:avLst/>
          </a:prstGeom>
          <a:noFill/>
        </p:spPr>
      </p:pic>
      <p:pic>
        <p:nvPicPr>
          <p:cNvPr id="11" name="Picture 8" descr="Алексей Леонов: &quot;Мы - страна царей&quot; :: NoNaM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67800" y="5463344"/>
            <a:ext cx="1836712" cy="139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7162800"/>
          </a:xfrm>
          <a:prstGeom prst="rect">
            <a:avLst/>
          </a:prstGeom>
          <a:noFill/>
        </p:spPr>
      </p:pic>
      <p:pic>
        <p:nvPicPr>
          <p:cNvPr id="6" name="Picture 2" descr="Космос в картинах космонавта Леонова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797327"/>
            <a:ext cx="8915333" cy="60606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19669" y="692696"/>
            <a:ext cx="5806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Не забывается такое никогда…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162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0" y="2286000"/>
            <a:ext cx="5979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7227" y="369265"/>
            <a:ext cx="8644255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145" marR="262255" algn="ctr">
              <a:lnSpc>
                <a:spcPct val="100000"/>
              </a:lnSpc>
              <a:spcBef>
                <a:spcPts val="100"/>
              </a:spcBef>
            </a:pPr>
            <a:r>
              <a:rPr sz="32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Первый</a:t>
            </a:r>
            <a:r>
              <a:rPr sz="3200" i="0" spc="-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шаг</a:t>
            </a:r>
            <a:r>
              <a:rPr sz="3200" i="0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3200" i="0" spc="-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пути</a:t>
            </a:r>
            <a:r>
              <a:rPr sz="3200" i="0" spc="-3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освоения</a:t>
            </a:r>
            <a:r>
              <a:rPr sz="3200" i="0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открытого </a:t>
            </a:r>
            <a:r>
              <a:rPr sz="3200" i="0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космического</a:t>
            </a:r>
            <a:r>
              <a:rPr sz="3200" i="0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i="0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пространства</a:t>
            </a:r>
            <a:r>
              <a:rPr sz="3200" i="0" spc="-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</a:t>
            </a:r>
            <a:r>
              <a:rPr sz="3200" i="0" spc="-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i="0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сделан</a:t>
            </a:r>
            <a:endParaRPr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algn="ctr">
              <a:lnSpc>
                <a:spcPct val="100000"/>
              </a:lnSpc>
            </a:pPr>
            <a:r>
              <a:rPr sz="32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sz="3200" i="0" spc="-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марта</a:t>
            </a:r>
            <a:r>
              <a:rPr sz="3200" i="0" spc="-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1965</a:t>
            </a:r>
            <a:r>
              <a:rPr sz="3200" i="0" spc="-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sz="3200" i="0" spc="-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i="0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лётчиком-космонавтом </a:t>
            </a:r>
            <a:r>
              <a:rPr sz="32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Алексеем</a:t>
            </a:r>
            <a:r>
              <a:rPr sz="3200" i="0" spc="-1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Архиповичем</a:t>
            </a:r>
            <a:r>
              <a:rPr sz="3200" i="0" spc="-1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i="0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Леоновым.</a:t>
            </a:r>
            <a:endParaRPr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7283" y="2686303"/>
            <a:ext cx="10504170" cy="3750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1005">
              <a:lnSpc>
                <a:spcPct val="100000"/>
              </a:lnSpc>
              <a:spcBef>
                <a:spcPts val="100"/>
              </a:spcBef>
            </a:pPr>
            <a:r>
              <a:rPr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«Это</a:t>
            </a:r>
            <a:r>
              <a:rPr sz="3600" b="1" i="1" spc="-6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просто:</a:t>
            </a:r>
            <a:r>
              <a:rPr sz="3600" b="1" i="1" spc="-5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моряк</a:t>
            </a:r>
            <a:r>
              <a:rPr sz="3600" b="1" i="1" spc="-6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морского</a:t>
            </a:r>
            <a:r>
              <a:rPr sz="3600" b="1" i="1" spc="-4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лайнера</a:t>
            </a:r>
            <a:r>
              <a:rPr sz="3600" b="1" i="1" spc="-5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должен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  <a:p>
            <a:pPr marL="486409" marR="5080" indent="-474345">
              <a:lnSpc>
                <a:spcPct val="100000"/>
              </a:lnSpc>
            </a:pPr>
            <a:r>
              <a:rPr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уметь</a:t>
            </a:r>
            <a:r>
              <a:rPr sz="3600" b="1" i="1" spc="-5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плавать</a:t>
            </a:r>
            <a:r>
              <a:rPr sz="3600" b="1" i="1" spc="-2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3600" b="1" i="1" spc="-4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воде.</a:t>
            </a:r>
            <a:r>
              <a:rPr sz="3600" b="1" i="1" spc="-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spc="-5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Точно</a:t>
            </a:r>
            <a:r>
              <a:rPr sz="3600" b="1" i="1" spc="-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r>
              <a:rPr sz="3600" b="1" i="1" spc="-4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</a:t>
            </a:r>
            <a:r>
              <a:rPr sz="3600" b="1" i="1" spc="-4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3600" b="1" i="1" spc="-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космонавт, находящийся</a:t>
            </a:r>
            <a:r>
              <a:rPr sz="3600" b="1" i="1" spc="-10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3600" b="1" i="1" spc="-9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борту</a:t>
            </a:r>
            <a:r>
              <a:rPr sz="3600" b="1" i="1" spc="-114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космического</a:t>
            </a:r>
            <a:r>
              <a:rPr sz="3600" b="1" i="1" spc="-7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корабля, </a:t>
            </a:r>
            <a:r>
              <a:rPr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должен</a:t>
            </a:r>
            <a:r>
              <a:rPr sz="3600" b="1" i="1" spc="-6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уметь</a:t>
            </a:r>
            <a:r>
              <a:rPr sz="3600" b="1" i="1" spc="-5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плавать</a:t>
            </a:r>
            <a:r>
              <a:rPr sz="3600" b="1" i="1" spc="-5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3600" b="1" i="1" spc="-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открытом</a:t>
            </a:r>
            <a:r>
              <a:rPr sz="3600" b="1" i="1" spc="-4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космосе.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  <a:p>
            <a:pPr marL="2948305" marR="701040" indent="-2242185">
              <a:lnSpc>
                <a:spcPct val="100000"/>
              </a:lnSpc>
              <a:spcBef>
                <a:spcPts val="5"/>
              </a:spcBef>
            </a:pPr>
            <a:r>
              <a:rPr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Однако</a:t>
            </a:r>
            <a:r>
              <a:rPr sz="3600" b="1" i="1" spc="-5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3600" b="1" i="1" spc="-6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sz="3600" b="1" i="1" spc="-7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плавать,</a:t>
            </a:r>
            <a:r>
              <a:rPr sz="3600" b="1" i="1" spc="-7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sz="3600" b="1" i="1" spc="-6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3600" b="1" i="1" spc="-6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выполнять </a:t>
            </a:r>
            <a:r>
              <a:rPr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монтажные</a:t>
            </a:r>
            <a:r>
              <a:rPr sz="3600" b="1" i="1" spc="-5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работы»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  <a:p>
            <a:pPr marR="1385570" algn="r">
              <a:lnSpc>
                <a:spcPct val="100000"/>
              </a:lnSpc>
              <a:spcBef>
                <a:spcPts val="45"/>
              </a:spcBef>
            </a:pPr>
            <a:r>
              <a:rPr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С.П.</a:t>
            </a:r>
            <a:r>
              <a:rPr sz="2800" b="1" i="1" spc="-6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i="1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Королев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162800"/>
          </a:xfrm>
          <a:prstGeom prst="rect">
            <a:avLst/>
          </a:prstGeom>
          <a:noFill/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67200" y="228600"/>
            <a:ext cx="7086600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2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Алексей</a:t>
            </a:r>
            <a:r>
              <a:rPr sz="2200" i="0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0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Архипович</a:t>
            </a:r>
            <a:r>
              <a:rPr sz="2200" i="0" spc="-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Леонов</a:t>
            </a:r>
            <a:r>
              <a:rPr sz="2200" i="0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родился</a:t>
            </a:r>
            <a:r>
              <a:rPr sz="2200" i="0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200" i="0" spc="-8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деревне</a:t>
            </a:r>
            <a:r>
              <a:rPr sz="2200" i="0" spc="-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0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Листвянка</a:t>
            </a:r>
            <a:endParaRPr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05" algn="ctr">
              <a:lnSpc>
                <a:spcPct val="100000"/>
              </a:lnSpc>
            </a:pPr>
            <a:r>
              <a:rPr sz="2200" i="0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Кемеровской</a:t>
            </a:r>
            <a:r>
              <a:rPr sz="2200" i="0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sz="2200" i="0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200" i="0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1934</a:t>
            </a:r>
            <a:r>
              <a:rPr sz="2200" i="0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0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году,</a:t>
            </a:r>
            <a:endParaRPr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1295400"/>
            <a:ext cx="11203305" cy="5300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03345" algn="ctr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</a:t>
            </a:r>
            <a:r>
              <a:rPr sz="2200" b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восьмым</a:t>
            </a:r>
            <a:r>
              <a:rPr sz="2200" b="1" spc="-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ребёнком</a:t>
            </a:r>
            <a:r>
              <a:rPr sz="2200" b="1" spc="-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200" b="1" spc="-8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многодетной</a:t>
            </a:r>
            <a:r>
              <a:rPr sz="2200" b="1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семье.</a:t>
            </a:r>
            <a:endParaRPr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03979" algn="ctr">
              <a:lnSpc>
                <a:spcPct val="100000"/>
              </a:lnSpc>
            </a:pP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200" b="1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1937</a:t>
            </a:r>
            <a:r>
              <a:rPr sz="2200" b="1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sz="2200" b="1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sz="2200" b="1" spc="-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отца</a:t>
            </a:r>
            <a:r>
              <a:rPr sz="2200" b="1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200" b="1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шахтёра</a:t>
            </a:r>
            <a:r>
              <a:rPr sz="2200" b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200" b="1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репрессировали.</a:t>
            </a:r>
            <a:endParaRPr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03979" algn="ctr">
              <a:lnSpc>
                <a:spcPct val="100000"/>
              </a:lnSpc>
            </a:pP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sz="2200" b="1" spc="-3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sz="2200" b="1" spc="-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ареста</a:t>
            </a:r>
            <a:r>
              <a:rPr sz="2200" b="1" spc="-3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семью</a:t>
            </a:r>
            <a:r>
              <a:rPr sz="2200" b="1" spc="-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буквально</a:t>
            </a:r>
            <a:r>
              <a:rPr sz="2200" b="1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выгнали</a:t>
            </a:r>
            <a:r>
              <a:rPr sz="2200" b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200" b="1" spc="-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улицу,</a:t>
            </a:r>
            <a:endParaRPr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03345" algn="ctr">
              <a:lnSpc>
                <a:spcPct val="100000"/>
              </a:lnSpc>
            </a:pP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200" b="1" spc="-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sz="2200" b="1" spc="-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имущество</a:t>
            </a:r>
            <a:r>
              <a:rPr sz="2200" b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просто</a:t>
            </a:r>
            <a:r>
              <a:rPr sz="2200" b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разграбили,</a:t>
            </a:r>
            <a:r>
              <a:rPr sz="2200" b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наказав</a:t>
            </a:r>
            <a:r>
              <a:rPr sz="2200" b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таким</a:t>
            </a:r>
            <a:r>
              <a:rPr sz="2200" b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образом</a:t>
            </a:r>
            <a:endParaRPr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58030" marR="648335" algn="ctr">
              <a:lnSpc>
                <a:spcPct val="100000"/>
              </a:lnSpc>
            </a:pP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«врагов</a:t>
            </a:r>
            <a:r>
              <a:rPr sz="2200" b="1" spc="-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народа».</a:t>
            </a:r>
            <a:r>
              <a:rPr sz="2200" b="1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200" b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тому</a:t>
            </a:r>
            <a:r>
              <a:rPr sz="2200" b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</a:t>
            </a:r>
            <a:r>
              <a:rPr sz="2200" b="1" spc="-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детям</a:t>
            </a:r>
            <a:r>
              <a:rPr sz="2200" b="1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2200" b="1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разрешали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посещать</a:t>
            </a:r>
            <a:r>
              <a:rPr sz="2200" b="1" spc="-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sz="2200" b="1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200" b="1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школе.</a:t>
            </a:r>
            <a:endParaRPr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53230" marR="342900" algn="ctr">
              <a:lnSpc>
                <a:spcPct val="100000"/>
              </a:lnSpc>
            </a:pP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sz="2200" b="1" spc="-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вынуждена</a:t>
            </a:r>
            <a:r>
              <a:rPr sz="2200" b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была</a:t>
            </a:r>
            <a:r>
              <a:rPr sz="2200" b="1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переехать</a:t>
            </a:r>
            <a:r>
              <a:rPr sz="2200" b="1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200" b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родственникам</a:t>
            </a:r>
            <a:r>
              <a:rPr sz="2200" b="1" spc="-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2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Кемерово.</a:t>
            </a:r>
            <a:r>
              <a:rPr sz="2200" b="1" spc="-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sz="2200" b="1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возвращения</a:t>
            </a:r>
            <a:r>
              <a:rPr sz="2200" b="1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отца</a:t>
            </a:r>
            <a:r>
              <a:rPr sz="2200" b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Леоновы</a:t>
            </a:r>
            <a:endParaRPr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03979" algn="ctr">
              <a:lnSpc>
                <a:spcPct val="100000"/>
              </a:lnSpc>
              <a:spcBef>
                <a:spcPts val="5"/>
              </a:spcBef>
            </a:pP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переехали</a:t>
            </a:r>
            <a:r>
              <a:rPr sz="2200" b="1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200" b="1" spc="-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Калининград.</a:t>
            </a:r>
            <a:endParaRPr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68115" algn="ctr">
              <a:lnSpc>
                <a:spcPct val="100000"/>
              </a:lnSpc>
            </a:pP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Именно</a:t>
            </a:r>
            <a:r>
              <a:rPr sz="2200" b="1" spc="-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там</a:t>
            </a:r>
            <a:r>
              <a:rPr sz="2200" b="1" spc="-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Алексей</a:t>
            </a:r>
            <a:r>
              <a:rPr sz="2200" b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окончил</a:t>
            </a:r>
            <a:r>
              <a:rPr sz="2200" b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школу.</a:t>
            </a:r>
            <a:endParaRPr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32885" algn="ctr">
              <a:lnSpc>
                <a:spcPct val="100000"/>
              </a:lnSpc>
            </a:pP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Юноша</a:t>
            </a:r>
            <a:r>
              <a:rPr sz="2200" b="1" spc="-8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хотел</a:t>
            </a:r>
            <a:r>
              <a:rPr sz="2200" b="1" spc="-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заниматься</a:t>
            </a:r>
            <a:r>
              <a:rPr sz="2200" b="1" spc="-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живописью,</a:t>
            </a:r>
            <a:endParaRPr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08650" marR="1124585" indent="-607060">
              <a:lnSpc>
                <a:spcPct val="100000"/>
              </a:lnSpc>
            </a:pPr>
            <a:r>
              <a:rPr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sz="2200" b="1" spc="-7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2200" b="1" spc="-4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r>
              <a:rPr sz="2200" b="1" spc="-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sz="2200" b="1" spc="-4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200" b="1" spc="-4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sz="2200" b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1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Риге</a:t>
            </a:r>
            <a:r>
              <a:rPr sz="2200" b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200" b="1" spc="-6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1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главное</a:t>
            </a:r>
            <a:r>
              <a:rPr sz="2200" b="1" spc="-4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200" b="1" spc="-6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sz="2200" b="1" spc="-5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привлекало</a:t>
            </a:r>
            <a:r>
              <a:rPr sz="2200" b="1" spc="-3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1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небо</a:t>
            </a:r>
            <a:r>
              <a:rPr sz="2200" b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Алексей</a:t>
            </a:r>
            <a:r>
              <a:rPr sz="2400" b="1" i="1" spc="-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Леонов</a:t>
            </a:r>
            <a:r>
              <a:rPr sz="2400" b="1" i="1" spc="-4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b="1" i="1" spc="-4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юности</a:t>
            </a:r>
            <a:endParaRPr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1143000"/>
            <a:ext cx="3334766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23023" y="1204722"/>
            <a:ext cx="4970780" cy="2037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7640" marR="161290" indent="80645" algn="just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200" spc="-8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комсомольскому</a:t>
            </a:r>
            <a:r>
              <a:rPr sz="2200" spc="-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набору</a:t>
            </a:r>
            <a:r>
              <a:rPr sz="2200" spc="-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Алексей </a:t>
            </a:r>
            <a:r>
              <a:rPr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попал</a:t>
            </a:r>
            <a:r>
              <a:rPr sz="2200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200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кременчугскую</a:t>
            </a:r>
            <a:r>
              <a:rPr sz="2200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авиационную </a:t>
            </a:r>
            <a:r>
              <a:rPr sz="2200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школу.</a:t>
            </a:r>
            <a:r>
              <a:rPr sz="2200" spc="-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Молодой</a:t>
            </a:r>
            <a:r>
              <a:rPr sz="2200" spc="-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sz="2200" spc="-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учился</a:t>
            </a:r>
            <a:r>
              <a:rPr sz="2200" spc="-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там</a:t>
            </a:r>
            <a:endParaRPr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algn="ctr">
              <a:lnSpc>
                <a:spcPct val="100000"/>
              </a:lnSpc>
            </a:pPr>
            <a:r>
              <a:rPr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два</a:t>
            </a:r>
            <a:r>
              <a:rPr sz="2200" spc="-3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года,</a:t>
            </a:r>
            <a:r>
              <a:rPr sz="2200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200" spc="-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200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1955-м</a:t>
            </a:r>
            <a:r>
              <a:rPr sz="2200" spc="-3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поступил</a:t>
            </a:r>
            <a:r>
              <a:rPr sz="2200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200" spc="-3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высшее Чугуевское</a:t>
            </a:r>
            <a:r>
              <a:rPr sz="2200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авиационное</a:t>
            </a:r>
            <a:r>
              <a:rPr sz="2200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училище</a:t>
            </a:r>
            <a:r>
              <a:rPr sz="2200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2200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которого</a:t>
            </a:r>
            <a:r>
              <a:rPr sz="2200" spc="-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вышел</a:t>
            </a:r>
            <a:r>
              <a:rPr sz="2200" spc="-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дипломированным</a:t>
            </a:r>
            <a:endParaRPr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49516" y="3216910"/>
            <a:ext cx="4782185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8975">
              <a:lnSpc>
                <a:spcPct val="100000"/>
              </a:lnSpc>
              <a:spcBef>
                <a:spcPts val="95"/>
              </a:spcBef>
            </a:pPr>
            <a:r>
              <a:rPr sz="2200" b="1" i="1" spc="-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летчиком-</a:t>
            </a:r>
            <a:r>
              <a:rPr sz="22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истребителем.</a:t>
            </a:r>
            <a:endParaRPr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240" marR="73660" indent="967740">
              <a:lnSpc>
                <a:spcPct val="100000"/>
              </a:lnSpc>
            </a:pP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200" b="1" i="1" spc="-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1957</a:t>
            </a:r>
            <a:r>
              <a:rPr sz="2200" b="1" i="1" spc="-3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sz="2200" b="1" i="1" spc="-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sz="2200" b="1" i="1" spc="-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распределили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200" b="1" i="1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десятую</a:t>
            </a:r>
            <a:r>
              <a:rPr sz="2200" b="1" i="1" spc="-3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гвардейскую</a:t>
            </a:r>
            <a:r>
              <a:rPr sz="2200" b="1" i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авиационную</a:t>
            </a:r>
            <a:endParaRPr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35990">
              <a:lnSpc>
                <a:spcPct val="100000"/>
              </a:lnSpc>
            </a:pP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дивизию</a:t>
            </a:r>
            <a:r>
              <a:rPr sz="2200" b="1" i="1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200" b="1" i="1" spc="-3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Кременчуге,</a:t>
            </a:r>
            <a:endParaRPr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5" marR="5080" algn="ctr">
              <a:lnSpc>
                <a:spcPct val="100000"/>
              </a:lnSpc>
            </a:pP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потом</a:t>
            </a:r>
            <a:r>
              <a:rPr sz="2200" b="1" i="1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200" b="1" i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1959-м</a:t>
            </a:r>
            <a:r>
              <a:rPr sz="2200" b="1" i="1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перевели</a:t>
            </a:r>
            <a:r>
              <a:rPr sz="2200" b="1" i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200" b="1" i="1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Германию,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200" b="1" i="1" spc="-3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ограниченный</a:t>
            </a:r>
            <a:r>
              <a:rPr sz="2200" b="1" i="1" spc="-3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контингент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советских</a:t>
            </a:r>
            <a:r>
              <a:rPr sz="2200" b="1" i="1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войск,</a:t>
            </a:r>
            <a:r>
              <a:rPr sz="2200" b="1" i="1" spc="-3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где</a:t>
            </a:r>
            <a:r>
              <a:rPr sz="2200" b="1" i="1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sz="2200" b="1" i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прослужил</a:t>
            </a:r>
            <a:endParaRPr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R="56515" algn="ctr">
              <a:lnSpc>
                <a:spcPct val="100000"/>
              </a:lnSpc>
              <a:spcBef>
                <a:spcPts val="5"/>
              </a:spcBef>
            </a:pP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sz="2200" b="1" i="1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1960</a:t>
            </a:r>
            <a:r>
              <a:rPr sz="2200" b="1" i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года.</a:t>
            </a:r>
            <a:endParaRPr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6029" y="5295138"/>
            <a:ext cx="2863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Алексей</a:t>
            </a:r>
            <a:r>
              <a:rPr sz="1800" b="1" i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Леонов</a:t>
            </a:r>
            <a:r>
              <a:rPr sz="1800" b="1" i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800" b="1" i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Calibri"/>
                <a:cs typeface="Calibri"/>
              </a:rPr>
              <a:t>самолете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838200"/>
            <a:ext cx="6187948" cy="4115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162800"/>
          </a:xfrm>
          <a:prstGeom prst="rect">
            <a:avLst/>
          </a:prstGeom>
          <a:noFill/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5200" y="3285491"/>
            <a:ext cx="5389372" cy="357250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1000" y="381000"/>
            <a:ext cx="5241290" cy="2812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9625" marR="169545" indent="-629920" algn="ctr">
              <a:spcBef>
                <a:spcPts val="95"/>
              </a:spcBef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Еще находясь на службе в Германии, он познакомился с полковником</a:t>
            </a:r>
          </a:p>
          <a:p>
            <a:pPr marL="241300" marR="31115" indent="-137160" algn="ctr">
              <a:spcBef>
                <a:spcPts val="5"/>
              </a:spcBef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Е. А. Карповым, руководившим Центром подготовки космонавтов. Приняв его приглашение прийти на отборочную</a:t>
            </a:r>
          </a:p>
          <a:p>
            <a:pPr marL="1905" algn="ctr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комиссию, Леонов оказался</a:t>
            </a:r>
          </a:p>
          <a:p>
            <a:pPr marL="1905" algn="ctr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составе Особого отряда космонавтов.</a:t>
            </a:r>
          </a:p>
          <a:p>
            <a:pPr marL="467995" marR="457200" algn="ctr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этого учился на курсах ЦПК, много тренировался.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38800" y="30480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3675" marR="182245" indent="-1905" algn="ctr">
              <a:lnSpc>
                <a:spcPct val="10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i="1" spc="-1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1964-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i="1" spc="-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Королев</a:t>
            </a:r>
            <a:r>
              <a:rPr lang="ru-RU" sz="2000" b="1" i="1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инициировал строительство</a:t>
            </a:r>
            <a:r>
              <a:rPr lang="ru-RU" sz="2000" b="1" i="1" spc="-7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космического</a:t>
            </a:r>
            <a:r>
              <a:rPr lang="ru-RU" sz="2000" b="1" i="1" spc="-8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корабля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" marR="9525" algn="ctr">
              <a:lnSpc>
                <a:spcPct val="100000"/>
              </a:lnSpc>
            </a:pPr>
            <a:r>
              <a:rPr lang="ru-RU" sz="20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совершенно</a:t>
            </a:r>
            <a:r>
              <a:rPr lang="ru-RU" sz="2000" b="1" i="1" spc="-5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новой</a:t>
            </a:r>
            <a:r>
              <a:rPr lang="ru-RU" sz="2000" b="1" i="1" spc="-3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конструкции,</a:t>
            </a:r>
            <a:r>
              <a:rPr lang="ru-RU" sz="2000" b="1" i="1" spc="-4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которая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позволяла</a:t>
            </a:r>
            <a:r>
              <a:rPr lang="ru-RU" sz="2000" b="1" i="1" spc="-6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космонавту</a:t>
            </a:r>
            <a:r>
              <a:rPr lang="ru-RU" sz="2000" b="1" i="1" spc="-9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выходить</a:t>
            </a:r>
            <a:r>
              <a:rPr lang="ru-RU" sz="2000" b="1" i="1" spc="-9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" algn="ctr">
              <a:lnSpc>
                <a:spcPct val="100000"/>
              </a:lnSpc>
              <a:spcBef>
                <a:spcPts val="5"/>
              </a:spcBef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открытый</a:t>
            </a:r>
            <a:r>
              <a:rPr lang="ru-RU" sz="2000" b="1" i="1" spc="-9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космос.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" algn="ctr">
              <a:lnSpc>
                <a:spcPct val="10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ru-RU" sz="20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назвали</a:t>
            </a:r>
            <a:r>
              <a:rPr lang="ru-RU" sz="2000" b="1" i="1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2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Восход-</a:t>
            </a:r>
            <a:r>
              <a:rPr lang="ru-RU" sz="2000" b="1" i="1" spc="-2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algn="ctr">
              <a:lnSpc>
                <a:spcPct val="100000"/>
              </a:lnSpc>
            </a:pPr>
            <a:r>
              <a:rPr lang="ru-RU" sz="20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Руководство</a:t>
            </a:r>
            <a:r>
              <a:rPr lang="ru-RU" sz="2000" b="1" i="1" spc="-6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полетами</a:t>
            </a:r>
            <a:r>
              <a:rPr lang="ru-RU" sz="2000" b="1" i="1" spc="-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приняло</a:t>
            </a:r>
            <a:r>
              <a:rPr lang="ru-RU" sz="2000" b="1" i="1" spc="-4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ввести</a:t>
            </a:r>
            <a:r>
              <a:rPr lang="ru-RU" sz="2000" b="1" i="1" spc="-6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i="1" spc="-3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  <a:r>
              <a:rPr lang="ru-RU" sz="2000" b="1" i="1" spc="-6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40" algn="ctr">
              <a:lnSpc>
                <a:spcPct val="10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Алексея</a:t>
            </a:r>
            <a:r>
              <a:rPr lang="ru-RU" sz="2000" b="1" i="1" spc="-7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Леонова</a:t>
            </a:r>
            <a:r>
              <a:rPr lang="ru-RU" sz="2000" b="1" i="1" spc="-7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i="1" spc="-6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Павла</a:t>
            </a:r>
            <a:r>
              <a:rPr lang="ru-RU" sz="2000" b="1" i="1" spc="-8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Беляева.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2" descr="18 марта 1965 года - первый выход человека в открытый космос - SKY-BUX.n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219200"/>
            <a:ext cx="4844407" cy="50665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33800" y="381000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Экипаж корабля  «Восход 2»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15.nnm.ru/5/c/b/9/b/8b6f73e772580b373c38beda0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066800"/>
            <a:ext cx="2857500" cy="18764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" y="3657600"/>
            <a:ext cx="449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Беляев   Павел  Иванович-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командир корабля</a:t>
            </a:r>
          </a:p>
          <a:p>
            <a:pPr algn="l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Леонов  Алексей Архипович-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второй пилот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7162800"/>
          </a:xfrm>
          <a:prstGeom prst="rect">
            <a:avLst/>
          </a:prstGeom>
          <a:noFill/>
        </p:spPr>
      </p:pic>
      <p:pic>
        <p:nvPicPr>
          <p:cNvPr id="7170" name="Picture 2" descr="http://astronaut.ru/bookcase/books/vok/foto/0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1744" y="1124745"/>
            <a:ext cx="7584843" cy="5603909"/>
          </a:xfrm>
          <a:prstGeom prst="rect">
            <a:avLst/>
          </a:prstGeom>
          <a:noFill/>
        </p:spPr>
      </p:pic>
      <p:pic>
        <p:nvPicPr>
          <p:cNvPr id="6" name="Picture 2" descr="Новости Зеленогра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95400"/>
            <a:ext cx="2913900" cy="2667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8000" y="304800"/>
            <a:ext cx="68580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Схема выхода  из корабля  «Восход 2»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71628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76400" y="304800"/>
            <a:ext cx="8740213" cy="1066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Шлюзовая камера «Волга»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762000" y="1066800"/>
            <a:ext cx="5740896" cy="46119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Корабль был оснащен надувной шлюзовой камерой "Волга". </a:t>
            </a:r>
          </a:p>
          <a:p>
            <a:pPr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    Перед стартом камера складывалась и имела размеры 70 см в диаметре и 77 - в длину. В космосе камера надувалась и имела следующие размеры: 2,5 метра в длину, внутренний диаметр - 1 метр, внешний - 1,2 метра.</a:t>
            </a:r>
          </a:p>
          <a:p>
            <a:pPr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    Масса камеры - 250 кг.</a:t>
            </a:r>
          </a:p>
          <a:p>
            <a:pPr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    Перед сходом с орбиты камера отстреливалась от корабля. </a:t>
            </a:r>
            <a:endParaRPr lang="ru-RU" sz="3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acmepoug.ru/wp-content/uploads/2010/03/skafandr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6107" y="1196753"/>
            <a:ext cx="4224469" cy="4739579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5999990" y="5301208"/>
            <a:ext cx="3072341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55574" y="5877272"/>
            <a:ext cx="45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Шлюзовая камера «Волга»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162800"/>
          </a:xfrm>
          <a:prstGeom prst="rect">
            <a:avLst/>
          </a:prstGeom>
          <a:noFill/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914400"/>
            <a:ext cx="3572510" cy="315798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09642" y="297637"/>
            <a:ext cx="7194550" cy="40748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95"/>
              </a:spcBef>
            </a:pP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Корабль</a:t>
            </a:r>
            <a:r>
              <a:rPr sz="2200" b="1" i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«Восток-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2»</a:t>
            </a:r>
            <a:r>
              <a:rPr sz="2200" b="1" i="1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стартовал</a:t>
            </a:r>
            <a:r>
              <a:rPr sz="2200" b="1" i="1" spc="-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200" b="1" i="1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космодрома</a:t>
            </a:r>
            <a:endParaRPr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05" algn="ctr">
              <a:lnSpc>
                <a:spcPct val="100000"/>
              </a:lnSpc>
            </a:pPr>
            <a:r>
              <a:rPr sz="22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«Байконур»,</a:t>
            </a:r>
            <a:r>
              <a:rPr sz="2200" b="1" i="1" spc="-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</a:t>
            </a:r>
            <a:r>
              <a:rPr sz="2200" b="1" i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шло</a:t>
            </a:r>
            <a:r>
              <a:rPr sz="2200" b="1" i="1" spc="-3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200" b="1" i="1" spc="-3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плану.</a:t>
            </a:r>
            <a:r>
              <a:rPr sz="2200" b="1" i="1" spc="-3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Предполагалось,</a:t>
            </a:r>
            <a:endParaRPr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170" marR="14604" algn="ctr">
              <a:lnSpc>
                <a:spcPct val="100000"/>
              </a:lnSpc>
            </a:pP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2200" b="1" i="1" spc="-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команда</a:t>
            </a:r>
            <a:r>
              <a:rPr sz="2200" b="1" i="1" spc="-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облетит</a:t>
            </a:r>
            <a:r>
              <a:rPr sz="2200" b="1" i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земную</a:t>
            </a:r>
            <a:r>
              <a:rPr sz="2200" b="1" i="1" spc="-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орбиту</a:t>
            </a:r>
            <a:r>
              <a:rPr sz="2200" b="1" i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семнадцать</a:t>
            </a:r>
            <a:r>
              <a:rPr sz="2200" b="1" i="1" spc="-8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раз,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200" b="1" i="1" spc="-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</a:t>
            </a:r>
            <a:r>
              <a:rPr sz="2200" b="1" i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sz="2200" b="1" i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второго</a:t>
            </a:r>
            <a:r>
              <a:rPr sz="2200" b="1" i="1" spc="-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витка</a:t>
            </a:r>
            <a:r>
              <a:rPr sz="2200" b="1" i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Леонов</a:t>
            </a:r>
            <a:r>
              <a:rPr sz="2200" b="1" i="1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выйдет</a:t>
            </a:r>
            <a:r>
              <a:rPr sz="2200" b="1" i="1" spc="-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200" b="1" i="1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открытый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космос</a:t>
            </a:r>
            <a:r>
              <a:rPr sz="2200" b="1" i="1" spc="-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200" b="1" i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специальному</a:t>
            </a:r>
            <a:r>
              <a:rPr sz="2200" b="1" i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шлюзу.</a:t>
            </a:r>
            <a:endParaRPr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</a:t>
            </a:r>
            <a:r>
              <a:rPr sz="2200" b="1" i="1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проходило</a:t>
            </a:r>
            <a:r>
              <a:rPr sz="2200" b="1" i="1" spc="-3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штатно.</a:t>
            </a:r>
            <a:endParaRPr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98245" marR="1186180" algn="ctr">
              <a:lnSpc>
                <a:spcPct val="100000"/>
              </a:lnSpc>
            </a:pP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Пять</a:t>
            </a:r>
            <a:r>
              <a:rPr sz="2200" b="1" i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</a:t>
            </a:r>
            <a:r>
              <a:rPr sz="2200" b="1" i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Леонов</a:t>
            </a:r>
            <a:r>
              <a:rPr sz="2200" b="1" i="1" spc="-6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удалялся</a:t>
            </a:r>
            <a:r>
              <a:rPr sz="2200" b="1" i="1" spc="-3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sz="2200" b="1" i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корабля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200" b="1" i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возвращался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200" b="1" i="1" spc="-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нему.</a:t>
            </a:r>
            <a:endParaRPr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" algn="ctr">
              <a:lnSpc>
                <a:spcPct val="100000"/>
              </a:lnSpc>
            </a:pP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sz="2200" b="1" i="1" spc="-3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</a:t>
            </a:r>
            <a:r>
              <a:rPr sz="2200" b="1" i="1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связан</a:t>
            </a:r>
            <a:r>
              <a:rPr sz="2200" b="1" i="1" spc="-4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200" b="1" i="1" spc="-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кораблем</a:t>
            </a:r>
            <a:r>
              <a:rPr sz="2200" b="1" i="1" spc="-3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фалом</a:t>
            </a:r>
            <a:r>
              <a:rPr sz="2200" b="1" i="1" spc="-3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длиной</a:t>
            </a:r>
            <a:r>
              <a:rPr sz="2200" b="1" i="1" spc="-4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5,35</a:t>
            </a:r>
            <a:r>
              <a:rPr sz="2200" b="1" i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метра.</a:t>
            </a:r>
            <a:endParaRPr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800" marR="41910" algn="ctr">
              <a:lnSpc>
                <a:spcPct val="100000"/>
              </a:lnSpc>
            </a:pP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sz="2200" b="1" i="1" spc="-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отхождения</a:t>
            </a:r>
            <a:r>
              <a:rPr sz="2200" b="1" i="1" spc="-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sz="2200" b="1" i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корабля</a:t>
            </a:r>
            <a:r>
              <a:rPr sz="2200" b="1" i="1" spc="-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Леонов</a:t>
            </a:r>
            <a:r>
              <a:rPr sz="2200" b="1" i="1" spc="-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«проплывал»</a:t>
            </a:r>
            <a:r>
              <a:rPr sz="2200" b="1" i="1" spc="-5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Черным</a:t>
            </a:r>
            <a:r>
              <a:rPr sz="2200" b="1" i="1" spc="-8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морем,</a:t>
            </a:r>
            <a:r>
              <a:rPr sz="2200" b="1" i="1" spc="-9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Кавказским</a:t>
            </a:r>
            <a:r>
              <a:rPr sz="2200" b="1" i="1" spc="-9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хребтом,</a:t>
            </a:r>
            <a:endParaRPr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" algn="ctr">
              <a:lnSpc>
                <a:spcPct val="100000"/>
              </a:lnSpc>
              <a:spcBef>
                <a:spcPts val="5"/>
              </a:spcBef>
            </a:pP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Волгой,</a:t>
            </a:r>
            <a:r>
              <a:rPr sz="2200" b="1" i="1" spc="-7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Иртышом,</a:t>
            </a:r>
            <a:r>
              <a:rPr sz="2200" b="1" i="1" spc="-6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i="1" spc="-1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Енисеем</a:t>
            </a:r>
            <a:endParaRPr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4919008"/>
            <a:ext cx="1066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1925" marR="149860" indent="457200" algn="l">
              <a:lnSpc>
                <a:spcPct val="100000"/>
              </a:lnSpc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  <a:r>
              <a:rPr lang="ru-RU" sz="2400" b="1" i="1" spc="-3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i="1" spc="-2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400" b="1" i="1" spc="-3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марта</a:t>
            </a:r>
            <a:r>
              <a:rPr lang="ru-RU" sz="2400" b="1" i="1" spc="-3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1965</a:t>
            </a:r>
            <a:r>
              <a:rPr lang="ru-RU" sz="2400" b="1" i="1" spc="-3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2400" b="1" i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i="1" spc="-3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навеки</a:t>
            </a:r>
            <a:r>
              <a:rPr lang="ru-RU" sz="2400" b="1" i="1" spc="-3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вошла</a:t>
            </a:r>
            <a:r>
              <a:rPr lang="ru-RU" sz="2400" b="1" i="1" spc="-3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i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мировую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историю:</a:t>
            </a:r>
            <a:r>
              <a:rPr lang="ru-RU" sz="2400" b="1" i="1" spc="-9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Алексей</a:t>
            </a:r>
            <a:r>
              <a:rPr lang="ru-RU" sz="2400" b="1" i="1" spc="-8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Архипович</a:t>
            </a:r>
            <a:r>
              <a:rPr lang="ru-RU" sz="2400" b="1" i="1" spc="-9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Леонов</a:t>
            </a:r>
            <a:r>
              <a:rPr lang="ru-RU" sz="2400" b="1" i="1" spc="-8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впервые</a:t>
            </a:r>
            <a:r>
              <a:rPr lang="ru-RU" sz="2400" b="1" i="1" spc="-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вышел</a:t>
            </a:r>
            <a:r>
              <a:rPr lang="ru-RU" sz="2400" b="1" i="1" spc="-9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5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открытый</a:t>
            </a:r>
            <a:r>
              <a:rPr lang="ru-RU" sz="2400" b="1" i="1" spc="-5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космос</a:t>
            </a:r>
            <a:r>
              <a:rPr lang="ru-RU" sz="2400" b="1" i="1" spc="-6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ru-RU" sz="2400" b="1" i="1" spc="-5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корабля</a:t>
            </a:r>
            <a:r>
              <a:rPr lang="ru-RU" sz="2400" b="1" i="1" spc="-4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«Восход-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2»</a:t>
            </a:r>
            <a:r>
              <a:rPr lang="ru-RU" sz="2400" b="1" i="1" spc="-5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i="1" spc="-5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пребывал</a:t>
            </a:r>
            <a:r>
              <a:rPr lang="ru-RU" sz="2400" b="1" i="1" spc="-4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5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безвоздушном</a:t>
            </a:r>
            <a:r>
              <a:rPr lang="ru-RU" sz="2400" b="1" i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пространстве</a:t>
            </a:r>
            <a:r>
              <a:rPr lang="ru-RU" sz="2400" b="1" i="1" spc="-4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400" b="1" i="1" spc="-3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минут</a:t>
            </a:r>
            <a:r>
              <a:rPr lang="ru-RU" sz="2400" b="1" i="1" spc="-3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b="1" i="1" spc="-2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секунд.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indent="457200" algn="l">
              <a:lnSpc>
                <a:spcPct val="100000"/>
              </a:lnSpc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ru-RU" sz="2400" b="1" i="1" spc="-6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второй</a:t>
            </a:r>
            <a:r>
              <a:rPr lang="ru-RU" sz="2400" b="1" i="1" spc="-8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</a:t>
            </a:r>
            <a:r>
              <a:rPr lang="ru-RU" sz="2400" b="1" i="1" spc="-7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Леонову</a:t>
            </a:r>
            <a:r>
              <a:rPr lang="ru-RU" sz="2400" b="1" i="1" spc="-6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довелось</a:t>
            </a:r>
            <a:r>
              <a:rPr lang="ru-RU" sz="2400" b="1" i="1" spc="-7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побывать</a:t>
            </a:r>
            <a:r>
              <a:rPr lang="ru-RU" sz="2400" b="1" i="1" spc="-7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400" b="1" i="1" spc="-6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пределами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Земли</a:t>
            </a:r>
            <a:r>
              <a:rPr lang="ru-RU" sz="2400" b="1" i="1" spc="-2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лишь</a:t>
            </a:r>
            <a:r>
              <a:rPr lang="ru-RU" sz="2400" b="1" i="1" spc="-2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i="1" spc="-3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1975</a:t>
            </a:r>
            <a:r>
              <a:rPr lang="ru-RU" sz="2400" b="1" i="1" spc="-5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году:</a:t>
            </a:r>
            <a:r>
              <a:rPr lang="ru-RU" sz="2400" b="1" i="1" spc="-1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ru-RU" sz="2400" b="1" i="1" spc="-3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участвовал</a:t>
            </a:r>
            <a:r>
              <a:rPr lang="ru-RU" sz="2400" b="1" i="1" spc="-4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i="1" spc="-2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стыковке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советского</a:t>
            </a:r>
            <a:r>
              <a:rPr lang="ru-RU" sz="2400" b="1" i="1" spc="-8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i="1" spc="-6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американского</a:t>
            </a:r>
            <a:r>
              <a:rPr lang="ru-RU" sz="2400" b="1" i="1" spc="-8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кораблей.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972</Words>
  <Application>Microsoft Office PowerPoint</Application>
  <PresentationFormat>Произвольный</PresentationFormat>
  <Paragraphs>89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Первый шаг на пути освоения открытого космического пространства был сделан 18 марта 1965 года лётчиком-космонавтом Алексеем Архиповичем Леоновым.</vt:lpstr>
      <vt:lpstr>Алексей Архипович Леонов родился в деревне Листвянка Кемеровской области в 1934 году,</vt:lpstr>
      <vt:lpstr>По комсомольскому набору Алексей попал в кременчугскую авиационную школу. Молодой человек учился там два года, и в 1955-м поступил в высшее Чугуевское авиационное училище из которого вышел дипломированным</vt:lpstr>
      <vt:lpstr>Слайд 5</vt:lpstr>
      <vt:lpstr>Слайд 6</vt:lpstr>
      <vt:lpstr>Схема выхода  из корабля  «Восход 2»</vt:lpstr>
      <vt:lpstr>Шлюзовая камера «Волга»</vt:lpstr>
      <vt:lpstr>Слайд 9</vt:lpstr>
      <vt:lpstr>«Звёзды были и слева, и справа, и вверху, и внизу, и я находился среди звёзд.</vt:lpstr>
      <vt:lpstr>Слайд 11</vt:lpstr>
      <vt:lpstr>Слайд 12</vt:lpstr>
      <vt:lpstr>«Стыковка "Аполлона" и "Союза-19"»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 Петровна Комарова</dc:creator>
  <cp:lastModifiedBy>ok</cp:lastModifiedBy>
  <cp:revision>1</cp:revision>
  <dcterms:created xsi:type="dcterms:W3CDTF">2025-03-17T11:08:40Z</dcterms:created>
  <dcterms:modified xsi:type="dcterms:W3CDTF">2025-03-17T12:10:42Z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2025-03-17T00:00:00Z</vt:filetime>
  </property>
  <property fmtid="{D5CDD505-2E9C-101B-9397-08002B2CF9AE}" pid="5" name="Producer">
    <vt:lpwstr>Microsoft® PowerPoint® 2010</vt:lpwstr>
  </property>
</Properties>
</file>