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59" r:id="rId7"/>
    <p:sldId id="264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209663/745126b5-710a-4a75-a09c-bda6c518476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«ВМЕСТЕ МЫ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–</a:t>
            </a:r>
          </a:p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         СТРАНА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РОССИЯ»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6237312"/>
            <a:ext cx="322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АВТОР - СОСТАВИТЕЛЬ: ВЕДУЩИЙ БИБЛИОТЕКАРЬ ЦДЮМБ  МИНГАЗОВА РЕГИНА РУФИЛЕВНА.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01317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Использованы материалы из свободного доступа сети Интернет.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5124" name="Picture 4" descr="https://ds04.infourok.ru/uploads/ex/0067/0010f056-3647da30/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196752"/>
            <a:ext cx="596042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istmira.com/uploads/posts/2020-01/1580211123_img16.jpg"/>
          <p:cNvPicPr>
            <a:picLocks noChangeAspect="1" noChangeArrowheads="1"/>
          </p:cNvPicPr>
          <p:nvPr/>
        </p:nvPicPr>
        <p:blipFill>
          <a:blip r:embed="rId2" cstate="print"/>
          <a:srcRect r="4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4" descr="https://ds04.infourok.ru/uploads/ex/0067/0010f056-3647da30/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122" name="AutoShape 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AutoShape 1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0" name="AutoShape 2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2" name="AutoShape 2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4" name="AutoShape 2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6" name="AutoShape 2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8" name="AutoShape 2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50" name="AutoShape 3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52" name="AutoShape 3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54" name="AutoShape 3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56" name="AutoShape 3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58" name="AutoShape 3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60" name="AutoShape 4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62" name="AutoShape 4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64" name="AutoShape 4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66" name="AutoShape 4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68" name="AutoShape 4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70" name="AutoShape 5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72" name="AutoShape 5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74" name="AutoShape 5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76" name="AutoShape 5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78" name="AutoShape 5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80" name="AutoShape 6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82" name="AutoShape 6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84" name="AutoShape 6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86" name="AutoShape 6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88" name="AutoShape 6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90" name="AutoShape 7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92" name="AutoShape 7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94" name="AutoShape 7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96" name="AutoShape 7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98" name="AutoShape 7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0" name="AutoShape 8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2" name="AutoShape 8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4" name="AutoShape 8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6" name="AutoShape 8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08" name="AutoShape 8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10" name="AutoShape 9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12" name="AutoShape 9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14" name="AutoShape 9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16" name="AutoShape 9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18" name="AutoShape 9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0" name="AutoShape 10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" name="AutoShape 10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4" name="AutoShape 10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6" name="AutoShape 10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8" name="AutoShape 10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30" name="AutoShape 11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32" name="AutoShape 11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34" name="AutoShape 114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36" name="AutoShape 116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38" name="AutoShape 118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40" name="AutoShape 120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42" name="AutoShape 122" descr="https://www.mvestnik.ru/mvfoto/2018/04/11/or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44" name="Picture 124" descr="https://avatars.mds.yandex.net/get-pdb/1553131/0eadc03a-7e61-44c2-8279-ab57c0ef7050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946320" cy="4536504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4572000" y="0"/>
            <a:ext cx="41399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Этот знак государственного отличия представляет собой красный геральдический щит, в середине которого находится золотой двуглавый орёл. В левой когтистой лапе птица держит державу, а в правой – скипетр.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На каждой из голов находится корона, а наверху ещё одна, большего размера. Все три царских убора соединены золотой лентой.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В центре щита, на груди орла размещено ещё одно красное полотно. На нем сюжет, знакомый каждому русскому человеку: Георгий Победоносец убивает змея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4.infourok.ru/uploads/ex/0067/0010f056-3647da30/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https://fanparty.ru/fanclubs/russia/gallery/437306_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555131" cy="4104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404664"/>
            <a:ext cx="45365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Флаг России представляет собой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триколор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. Флаг состоит из трех равновеликих горизонтальных полос. Верхняя полоса -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белого цвета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, средняя -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синего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, нижняя -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красного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708920"/>
            <a:ext cx="44644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Comic Sans MS" pitchFamily="66" charset="0"/>
            </a:endParaRPr>
          </a:p>
          <a:p>
            <a:pPr algn="ctr"/>
            <a:endParaRPr lang="ru-RU" sz="2800" dirty="0" smtClean="0">
              <a:latin typeface="Comic Sans MS" pitchFamily="66" charset="0"/>
            </a:endParaRPr>
          </a:p>
          <a:p>
            <a:pPr algn="ctr"/>
            <a:r>
              <a:rPr lang="ru-RU" sz="2800" dirty="0" smtClean="0">
                <a:latin typeface="Comic Sans MS" pitchFamily="66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Белый цвет символизирует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щедрость и искренность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; синий цвет обозначает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лояльность, честность, и мудрость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; красный цвет означает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храбрость, великодушие, и любовь. 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1888987/pub_5d937471fc69ab00aea9fc9f_5d9377c843fdc000ae92436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s04.infourok.ru/uploads/ex/0067/0010f056-3647da30/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194" name="AutoShape 2" descr="https://karamellka.ru/wp-content/uploads/2018/06/s-dnem-rossii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karamellka.ru/wp-content/uploads/2018/06/s-dnem-rossii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i.mycdn.me/i?r=AzEPZsRbOZEKgBhR0XGMT1RkRlIg2LhpFo6c5Pgm-IH4U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3240360" cy="32403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39952" y="1052736"/>
            <a:ext cx="4499992" cy="4893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Comic Sans MS" pitchFamily="66" charset="0"/>
              </a:rPr>
              <a:t>Россия — славная страна,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Прекрасная такая она одна: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Широкие поля, зеленые леса,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И красоты ее не описать!</a:t>
            </a:r>
          </a:p>
          <a:p>
            <a:pPr fontAlgn="base"/>
            <a:r>
              <a:rPr lang="ru-RU" sz="2400" dirty="0" smtClean="0">
                <a:latin typeface="Comic Sans MS" pitchFamily="66" charset="0"/>
              </a:rPr>
              <a:t>Пусть будет небо мирным, чистым,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Светлы пусть будут наши мысли,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Будь счастлив, каждый гражданин,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И помни: край родной у нас один!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4.infourok.ru/uploads/ex/0067/0010f056-3647da30/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4464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В 1994 г. указом первого Президента России Бориса Николаевича Ельцина 12 июня объявлен Днем принятия декларации о государственном суверенитете России. 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indent="457200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Позже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его стали называть просто Днем независимости, хотя толковался праздник в народе по – разному.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В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1998 г. Б.Ельцин предложил отмечать 12 июня, как День России. 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strana-sovetov.com/wp-content/uploads/otkrytki-s-dnem-rossii-2019-49.jpg"/>
          <p:cNvPicPr>
            <a:picLocks noChangeAspect="1" noChangeArrowheads="1"/>
          </p:cNvPicPr>
          <p:nvPr/>
        </p:nvPicPr>
        <p:blipFill>
          <a:blip r:embed="rId3" cstate="print"/>
          <a:srcRect r="51151"/>
          <a:stretch>
            <a:fillRect/>
          </a:stretch>
        </p:blipFill>
        <p:spPr bwMode="auto">
          <a:xfrm>
            <a:off x="5148064" y="764704"/>
            <a:ext cx="3131840" cy="32489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509120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Официально  название праздник получил лишь 1 февраля 2002 г. Сейчас День России – символ национального единения и общей ответственности за настоящее и будущее Родины.  Мы живем в стране, у которой удивительно красивое имя – Россия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ds04.infourok.ru/uploads/ex/0067/0010f056-3647da30/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91880" y="1916832"/>
            <a:ext cx="5364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1.Нет земли краше, чем Родина наша!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2.Для Родины своей ни сил, ни жизни не жалей.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3.Одна у человека мать – одна и Родина!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4.Жить – Родине служить!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5.Родина  - мать, умей за нее постоять.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6.Береги землю родимую, как мать любимую.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7.Родная земля и в горсти мила.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8.Человек без Родины, что земля без семени.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</a:rPr>
              <a:t> 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Все они учат нас добру, любви к Родине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умению ее защищать от 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врагов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486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ПОСЛОВИЦЫ И ПОГОВОРКИ О РОДИНЕ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50" name="AutoShape 2" descr="https://fsd.multiurok.ru/html/2019/12/02/s_5de526d81bfad/1275781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fsd.multiurok.ru/html/2019/12/02/s_5de526d81bfad/1275781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s://ds04.infourok.ru/uploads/ex/045d/001205bc-62d0a7dc/640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04508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067/0010f056-3647da30/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4" name="Picture 4" descr="https://im0-tub-ru.yandex.net/i?id=bfa5e52970c9fe3a33627edec30422c2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48680"/>
            <a:ext cx="7488832" cy="5600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199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USER-14</dc:creator>
  <cp:lastModifiedBy>ok</cp:lastModifiedBy>
  <cp:revision>39</cp:revision>
  <dcterms:created xsi:type="dcterms:W3CDTF">2020-05-26T05:27:38Z</dcterms:created>
  <dcterms:modified xsi:type="dcterms:W3CDTF">2026-06-09T09:34:33Z</dcterms:modified>
</cp:coreProperties>
</file>