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8" r:id="rId5"/>
    <p:sldId id="267" r:id="rId6"/>
    <p:sldId id="263" r:id="rId7"/>
    <p:sldId id="260" r:id="rId8"/>
    <p:sldId id="264" r:id="rId9"/>
    <p:sldId id="265" r:id="rId10"/>
    <p:sldId id="266" r:id="rId11"/>
    <p:sldId id="259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05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52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49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70447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879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8538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8550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1951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35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13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504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75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24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98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85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20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6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885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260648"/>
            <a:ext cx="5822032" cy="397024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 мая – Всемирный день без табака 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gcgb.info/upload/iblock/4b8/4b8433f322e293b37071a243db7f434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278092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Times New Roman" pitchFamily="18" charset="0"/>
              </a:rPr>
              <a:t>«Без табака прекрасна жизнь</a:t>
            </a:r>
            <a:r>
              <a:rPr lang="ru-RU" sz="48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ru-RU" sz="48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Times New Roman" pitchFamily="18" charset="0"/>
              </a:rPr>
              <a:t>От сигареты откажись!»</a:t>
            </a:r>
            <a:endParaRPr lang="ru-RU" sz="4800" b="1" cap="all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517232"/>
            <a:ext cx="2301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дайджест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412776"/>
            <a:ext cx="4401099" cy="416901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5547320"/>
          </a:xfrm>
        </p:spPr>
        <p:txBody>
          <a:bodyPr>
            <a:normAutofit fontScale="70000" lnSpcReduction="20000"/>
          </a:bodyPr>
          <a:lstStyle/>
          <a:p>
            <a:pPr marL="0" indent="36000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140 странах мира в целом были приняты законы, ограничивающие курение. В Сингапуре в некоторых городах существуют целые «некурящие» кварталы. В Америке некоторые фирмы вообще отказываются брать на работу курильщиков.</a:t>
            </a:r>
          </a:p>
          <a:p>
            <a:pPr marL="0" indent="36000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Существует запрет на производство некоторых видов табачных изделий, например, особо крепких или сигарет без фильтра. Многие производители строят свои заводы за рубежом без права реализации на родине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00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табачной эпидемии в большей степени актуальна не для стран Европы, где показатели довольно стабильны, а для развивающихся государств, и для тех, где исторически одобрялось курение.</a:t>
            </a:r>
          </a:p>
          <a:p>
            <a:pPr marL="0" indent="36000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данным ВОЗ больше 80% курильщиков проживают как раз в слаборазвитых странах.</a:t>
            </a:r>
          </a:p>
          <a:p>
            <a:pPr marL="0" indent="36000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большинстве стран мира законы о курении приняты не так давно, и нужно время, чтобы увидеть их эффективность.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ea typeface="+mn-ea"/>
                <a:cs typeface="Times New Roman" pitchFamily="18" charset="0"/>
              </a:rPr>
              <a:t>Интересные </a:t>
            </a:r>
            <a:r>
              <a:rPr lang="ru-RU" sz="48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ea typeface="+mn-ea"/>
                <a:cs typeface="Times New Roman" pitchFamily="18" charset="0"/>
              </a:rPr>
              <a:t>факты</a:t>
            </a:r>
            <a:endParaRPr lang="ru-RU" sz="4800" b="1" cap="all" dirty="0" smtClean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  <a:ea typeface="+mn-ea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72000"/>
          </a:xfrm>
        </p:spPr>
        <p:txBody>
          <a:bodyPr>
            <a:normAutofit/>
          </a:bodyPr>
          <a:lstStyle/>
          <a:p>
            <a:pPr marL="342900" indent="-342900" algn="just"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1, Всемирный день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табака проводится ежегодно, но девиз мероприятия изменяется, как и рассматриваемые проблемы, - табак и бедность, гендерный фактор, молодежь, незаконная торговля и пр. </a:t>
            </a:r>
          </a:p>
          <a:p>
            <a:pPr marL="342900" indent="-342900" algn="just"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2, 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Большая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людей начинает курить в несовершеннолетнем возрасте, 25% из них пробует вкус табака до 10 лет. Чем раньше человек начинает курить, тем труднее ему в будущем избавиться от вредной привычки.</a:t>
            </a:r>
          </a:p>
          <a:p>
            <a:pPr marL="342900" indent="-342900" algn="just"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До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конца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столетия процесс «вдыхания дыма» назывался «сухим пьянством». Только к началу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века стало использоваться название «курение».</a:t>
            </a:r>
          </a:p>
          <a:p>
            <a:pPr marL="342900" indent="-342900" algn="just"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Табачная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промышленность продвигает свою продукцию нечестным путем, о чем ВОЗ постоянно напоминает миру.</a:t>
            </a:r>
          </a:p>
          <a:p>
            <a:pPr marL="342900" indent="-342900" algn="just">
              <a:buAutoNum type="arabicPeriod"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25 заболеваний в человеческом организме развиваются или усугубляются под влиянием курения.</a:t>
            </a:r>
          </a:p>
          <a:p>
            <a:pPr marL="342900" indent="-342900" algn="just"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   Табак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причина смерти каждого 10-го человека в мире.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s://pptcloud3.ams3.digitaloceanspaces.com/slides/pics/004/728/723/original/Slide12.jpg?15182589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48680"/>
            <a:ext cx="7128792" cy="526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055380" cy="1400530"/>
          </a:xfrm>
        </p:spPr>
        <p:txBody>
          <a:bodyPr>
            <a:norm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ea typeface="+mn-ea"/>
                <a:cs typeface="Times New Roman" pitchFamily="18" charset="0"/>
              </a:rPr>
              <a:t>История праздника </a:t>
            </a:r>
            <a:endParaRPr lang="ru-RU" sz="4800" b="1" cap="all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  <a:ea typeface="+mn-ea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1382859"/>
            <a:ext cx="813690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История праздника началась в 1988 г. В Соединенных Штатах Америки специалисты-онкологи, наблюдая сильный рост смертности от рака легких, стали предлагать заядлым курильщикам хотя бы на один день убрать пагубную привычку из своей жизни. По их предположениям, это послужило бы первым шажком в войне с курением. Идея стала распространяться стремительно в средствах массовой информации.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Замысел получил положительный исход. Поэтому в 1988 г. Всемирная организация здравоохранения (ВОЗ) решила обозначить 31 мая днем без табака. Теперь во всем мире отмечают этот праздник. ВОЗ активно призывает уменьшить потребление табачных изделий.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Этот день празднует вся планета: Америка, Россия, Беларусь, Украина, Европа и даже Азия. Праздник носит всемирный масштаб. Именно со вступлением этой даты в силу стало сокращаться число желающих курить.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t="22296" b="14868"/>
          <a:stretch>
            <a:fillRect/>
          </a:stretch>
        </p:blipFill>
        <p:spPr bwMode="auto">
          <a:xfrm>
            <a:off x="3275856" y="1556792"/>
            <a:ext cx="5457056" cy="22322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Всемирный день без табака отмечается 31 мая, и в 2020 году в том числе. Эта дата важна для всех тех, кто борется с курением и хочет бросить пагубную привычку, и тем, кто ведет осознанный здоровый образ жизни. Также про торжество не забывают ВОЗ, наркологи, активисты.</a:t>
            </a:r>
          </a:p>
          <a:p>
            <a:pPr indent="360000" algn="just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Главная цель – просветить, помочь отказаться от вредной привычки. Для этих целей проводятся презентации на тему болезней, возникающих от курения. Сюда относятся:</a:t>
            </a:r>
          </a:p>
          <a:p>
            <a:pPr marL="0" lvl="1" indent="3600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рак легких;</a:t>
            </a:r>
          </a:p>
          <a:p>
            <a:pPr marL="0" lvl="1" indent="3600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патологии сердца;</a:t>
            </a:r>
          </a:p>
          <a:p>
            <a:pPr marL="0" lvl="1" indent="3600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почек;</a:t>
            </a:r>
          </a:p>
          <a:p>
            <a:pPr marL="0" lvl="1" indent="3600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сосудов;</a:t>
            </a:r>
          </a:p>
          <a:p>
            <a:pPr marL="0" lvl="1" indent="3600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воспаление десен и рак полости рта (от этого умер Фрейд, постоянно куривший трубку);</a:t>
            </a:r>
          </a:p>
          <a:p>
            <a:pPr marL="0" lvl="1" indent="3600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риск прерывания беременности, пониженный иммунитет у родившегося ребенка.</a:t>
            </a:r>
          </a:p>
          <a:p>
            <a:pPr indent="360000" algn="just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Каждый год табак губит около 5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человек на Земле. Своего рода, курение – это эпидемия, но которую возможно предотвратить.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66936"/>
          </a:xfrm>
        </p:spPr>
        <p:txBody>
          <a:bodyPr>
            <a:norm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ea typeface="+mn-ea"/>
                <a:cs typeface="Times New Roman" pitchFamily="18" charset="0"/>
              </a:rPr>
              <a:t>О вреде курения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077072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выкуривании в день 20-25 сигарет за 30 лет курильщик пропускает через свои легкие 150-160 килограммов табака и не умирает только оттого, что вводит его небольшими дозами. </a:t>
            </a:r>
          </a:p>
          <a:p>
            <a:pPr indent="360000" algn="just" fontAlgn="base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Табачный дым вызывает и обостряет многие болезни, действуя практически на все органы. По статистике, 45% смертей прямо или косвенно связаны с 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табакокурением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0000" algn="just" fontAlgn="base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того, курение разрушает зубы, ухудшает зрение, память и так далее.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www.chitalnya.ru/upload3/699/38af584b1d01537f4da24ace798884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5AFA1"/>
              </a:clrFrom>
              <a:clrTo>
                <a:srgbClr val="B5AFA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1988840"/>
            <a:ext cx="4920481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90872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Фраза «капля никотина убивает лошадь» известна давно, хотя некоторые ученые считают, что эта капля способна убить не одну, а трех лошадей. А смертельная доза никотина для человека составляет 50-100 миллиграммов.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://site.igis.ru/blog/media/10985/1496037202473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568952" cy="6021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28092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indent="360000" algn="just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Курение - одна из вреднейших привычек.</a:t>
            </a:r>
          </a:p>
          <a:p>
            <a:pPr indent="360000" algn="just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Исследованиями доказано, в чем вред курения. В дыме табака содержится более 30 ядовитых веществ: никотин, углекислый газ, окись углерода, синильная кислота, аммиак, смолистые вещества, органические кислоты и другие.</a:t>
            </a:r>
          </a:p>
          <a:p>
            <a:pPr indent="360000" algn="just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1-2 пачки сигарет содержат смертельную дозу никотина. Курильщика спасает, что эта доза вводится в организм не сразу, а дробно. 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56992"/>
            <a:ext cx="7632848" cy="2919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ÐÑÐµÐ¼Ð¸ÑÐ½ÑÐ¹ Ð´ÐµÐ½Ñ Ð±ÐµÐ· ÑÐ°Ð±Ð°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740" y="1916832"/>
            <a:ext cx="4392488" cy="209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260648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Табачные изделия готовятся из высушенных листьев табака, которые содержат белки, углеводы, минеральные соли, клетчатку, ферменты, жирные кислоты и другие. Среди них важно отметить две группы веществ, опасных для человека, - никотин и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изопреноиды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05064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Никотин относится к нервным ядам. В экспериментах на животных и наблюдениях над людьми установлено, что никотин в малых дозах возбуждает нервные клетки, способствует учащению дыхания и сердцебиения, нарушение ритма сердечных сокращений, тошноте и рвоте. В больших дозах тормозит, а затем парализует деятельность клеток ЦНС в том числе вегетативной. Расстройство нервной системы проявляется понижением трудоспособности, дрожанием рук, ослаблением памяти.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5380" cy="1400530"/>
          </a:xfrm>
        </p:spPr>
        <p:txBody>
          <a:bodyPr>
            <a:norm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ea typeface="+mn-ea"/>
                <a:cs typeface="Times New Roman" pitchFamily="18" charset="0"/>
              </a:rPr>
              <a:t>Печальная статистика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628800"/>
            <a:ext cx="7992888" cy="4195481"/>
          </a:xfrm>
        </p:spPr>
        <p:txBody>
          <a:bodyPr>
            <a:normAutofit/>
          </a:bodyPr>
          <a:lstStyle/>
          <a:p>
            <a:pPr marL="0" indent="360000" algn="just" fontAlgn="base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данным Всемирной организации здравоохранения: в мире 90% смертей от рака легких, 75% — от хронического бронхита и 25% — от ишемической болезни сердца обусловлены курением. Каждые десять секунд на планете умирает один заядлый курильщик, а В 2020 году, по прогнозам, один курильщик будет умирать каждые три секунды.</a:t>
            </a:r>
          </a:p>
          <a:p>
            <a:pPr marL="0" indent="360000" algn="just" fontAlgn="base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Смертность от рака легких у курящих людей в 20 раз выше, чем у некурящих. Любители табака в 13 раз чаще страдают стенокардией и в 10 раз чаще язвой желудка.</a:t>
            </a:r>
          </a:p>
          <a:p>
            <a:pPr marL="0" indent="360000" algn="just" fontAlgn="base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сожалению, сигарета прочно вписалась в жизнь общества. Для многих курить так же естественно, как умываться, чистить зубы, есть, пить. Установлено, что до 90% людей начинают курить в молодости.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5380" cy="1400530"/>
          </a:xfrm>
        </p:spPr>
        <p:txBody>
          <a:bodyPr>
            <a:norm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ea typeface="+mn-ea"/>
                <a:cs typeface="Times New Roman" pitchFamily="18" charset="0"/>
              </a:rPr>
              <a:t>Борьба с курением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1412776"/>
            <a:ext cx="7920764" cy="4195481"/>
          </a:xfrm>
        </p:spPr>
        <p:txBody>
          <a:bodyPr>
            <a:noAutofit/>
          </a:bodyPr>
          <a:lstStyle/>
          <a:p>
            <a:pPr marL="0" indent="36000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Человечество курит с незапамятных времен. История табака в мире насчитывает уже три тысячи лет, а борьба с этим «сладким» наркотиком на международном уровне активно началась только в прошлом веке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00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Самым первым государством, запретившим курение в общественных местах, стал Бутан — небольшое государство в Гималаях. Запрет введен в XVII веке и работает по сей день. В 2004 году правительство законодательно запретило курение, повсеместную продажу и импорт табака.</a:t>
            </a:r>
          </a:p>
          <a:p>
            <a:pPr marL="0" indent="36000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Некоторые поблажки существуют лишь для иностранных туристов, но и их ожидает судебное преследование по факту контрабанды в случае передачи табака местным жителям. За нарушение — штраф, эквивалентный 170 евро. При этом средний доход бутанцев на душу населения не выше 20-25 долларов.</a:t>
            </a:r>
          </a:p>
          <a:p>
            <a:endParaRPr lang="ru-RU" sz="1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436</TotalTime>
  <Words>653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31 мая – Всемирный день без табака </vt:lpstr>
      <vt:lpstr>История праздника </vt:lpstr>
      <vt:lpstr>Слайд 3</vt:lpstr>
      <vt:lpstr>О вреде курения </vt:lpstr>
      <vt:lpstr>Слайд 5</vt:lpstr>
      <vt:lpstr>Слайд 6</vt:lpstr>
      <vt:lpstr>Слайд 7</vt:lpstr>
      <vt:lpstr>Печальная статистика</vt:lpstr>
      <vt:lpstr>Борьба с курением</vt:lpstr>
      <vt:lpstr>Слайд 10</vt:lpstr>
      <vt:lpstr>Интересные факты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 мая – Всемирный день без табака </dc:title>
  <dc:creator>Учительская</dc:creator>
  <cp:lastModifiedBy>ok</cp:lastModifiedBy>
  <cp:revision>45</cp:revision>
  <dcterms:created xsi:type="dcterms:W3CDTF">2019-05-13T02:28:54Z</dcterms:created>
  <dcterms:modified xsi:type="dcterms:W3CDTF">2025-05-26T06:47:05Z</dcterms:modified>
</cp:coreProperties>
</file>